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89" r:id="rId1"/>
  </p:sldMasterIdLst>
  <p:sldIdLst>
    <p:sldId id="256" r:id="rId2"/>
    <p:sldId id="257" r:id="rId3"/>
    <p:sldId id="258" r:id="rId4"/>
    <p:sldId id="259" r:id="rId5"/>
    <p:sldId id="260" r:id="rId6"/>
    <p:sldId id="261" r:id="rId7"/>
    <p:sldId id="262" r:id="rId8"/>
    <p:sldId id="264" r:id="rId9"/>
    <p:sldId id="265" r:id="rId10"/>
    <p:sldId id="266" r:id="rId11"/>
    <p:sldId id="268"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78"/>
    <p:restoredTop sz="97872"/>
  </p:normalViewPr>
  <p:slideViewPr>
    <p:cSldViewPr snapToGrid="0">
      <p:cViewPr varScale="1">
        <p:scale>
          <a:sx n="97" d="100"/>
          <a:sy n="97" d="100"/>
        </p:scale>
        <p:origin x="240" y="30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diagrams/_rels/drawing2.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12" Type="http://schemas.openxmlformats.org/officeDocument/2006/relationships/image" Target="../media/image20.sv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EB43395-8239-4296-BEC8-18BB79DA29F7}" type="doc">
      <dgm:prSet loTypeId="urn:microsoft.com/office/officeart/2005/8/layout/list1" loCatId="list" qsTypeId="urn:microsoft.com/office/officeart/2005/8/quickstyle/simple1" qsCatId="simple" csTypeId="urn:microsoft.com/office/officeart/2005/8/colors/colorful5" csCatId="colorful"/>
      <dgm:spPr/>
      <dgm:t>
        <a:bodyPr/>
        <a:lstStyle/>
        <a:p>
          <a:endParaRPr lang="en-US"/>
        </a:p>
      </dgm:t>
    </dgm:pt>
    <dgm:pt modelId="{402CAB4B-1CEC-4C0E-94B2-7A7AB0A98D0C}">
      <dgm:prSet/>
      <dgm:spPr/>
      <dgm:t>
        <a:bodyPr/>
        <a:lstStyle/>
        <a:p>
          <a:r>
            <a:rPr lang="en-US"/>
            <a:t>Product owner </a:t>
          </a:r>
        </a:p>
      </dgm:t>
    </dgm:pt>
    <dgm:pt modelId="{4E7CB9B6-2B95-4F76-82D0-9C805478823E}" type="parTrans" cxnId="{F432131A-C8A0-41A0-858C-5C4C0CEE9B50}">
      <dgm:prSet/>
      <dgm:spPr/>
      <dgm:t>
        <a:bodyPr/>
        <a:lstStyle/>
        <a:p>
          <a:endParaRPr lang="en-US"/>
        </a:p>
      </dgm:t>
    </dgm:pt>
    <dgm:pt modelId="{C058A2A0-4BE0-4DCB-98E0-31A29C2C1839}" type="sibTrans" cxnId="{F432131A-C8A0-41A0-858C-5C4C0CEE9B50}">
      <dgm:prSet/>
      <dgm:spPr/>
      <dgm:t>
        <a:bodyPr/>
        <a:lstStyle/>
        <a:p>
          <a:endParaRPr lang="en-US"/>
        </a:p>
      </dgm:t>
    </dgm:pt>
    <dgm:pt modelId="{1EBB1497-8278-4260-B2FC-7B79F2ECEF03}">
      <dgm:prSet/>
      <dgm:spPr/>
      <dgm:t>
        <a:bodyPr/>
        <a:lstStyle/>
        <a:p>
          <a:r>
            <a:rPr lang="en-US"/>
            <a:t>Scrum Master</a:t>
          </a:r>
        </a:p>
      </dgm:t>
    </dgm:pt>
    <dgm:pt modelId="{A7C278D7-DEFF-4BF7-9B5D-52B601EB54AC}" type="parTrans" cxnId="{C509764D-368F-4A3A-BBA3-AD0DC3855AD5}">
      <dgm:prSet/>
      <dgm:spPr/>
      <dgm:t>
        <a:bodyPr/>
        <a:lstStyle/>
        <a:p>
          <a:endParaRPr lang="en-US"/>
        </a:p>
      </dgm:t>
    </dgm:pt>
    <dgm:pt modelId="{3B3EEC3D-C9E3-46FB-830B-4D8553EB22B6}" type="sibTrans" cxnId="{C509764D-368F-4A3A-BBA3-AD0DC3855AD5}">
      <dgm:prSet/>
      <dgm:spPr/>
      <dgm:t>
        <a:bodyPr/>
        <a:lstStyle/>
        <a:p>
          <a:endParaRPr lang="en-US"/>
        </a:p>
      </dgm:t>
    </dgm:pt>
    <dgm:pt modelId="{A82F2F18-8F7E-43B8-A1B3-2909D0A29977}">
      <dgm:prSet/>
      <dgm:spPr/>
      <dgm:t>
        <a:bodyPr/>
        <a:lstStyle/>
        <a:p>
          <a:r>
            <a:rPr lang="en-US"/>
            <a:t>Developer</a:t>
          </a:r>
        </a:p>
      </dgm:t>
    </dgm:pt>
    <dgm:pt modelId="{FAC57F96-092A-4331-AFEF-1B1B01CB2C0D}" type="parTrans" cxnId="{88B9DC94-C29E-4FDE-85AD-6E40C140BA23}">
      <dgm:prSet/>
      <dgm:spPr/>
      <dgm:t>
        <a:bodyPr/>
        <a:lstStyle/>
        <a:p>
          <a:endParaRPr lang="en-US"/>
        </a:p>
      </dgm:t>
    </dgm:pt>
    <dgm:pt modelId="{FB3DE7AB-B259-477A-8C67-B80C339405A3}" type="sibTrans" cxnId="{88B9DC94-C29E-4FDE-85AD-6E40C140BA23}">
      <dgm:prSet/>
      <dgm:spPr/>
      <dgm:t>
        <a:bodyPr/>
        <a:lstStyle/>
        <a:p>
          <a:endParaRPr lang="en-US"/>
        </a:p>
      </dgm:t>
    </dgm:pt>
    <dgm:pt modelId="{B767385D-6298-4EF1-A49C-347D936BEE19}">
      <dgm:prSet/>
      <dgm:spPr/>
      <dgm:t>
        <a:bodyPr/>
        <a:lstStyle/>
        <a:p>
          <a:r>
            <a:rPr lang="en-US"/>
            <a:t>Tester</a:t>
          </a:r>
        </a:p>
      </dgm:t>
    </dgm:pt>
    <dgm:pt modelId="{7D4FE84F-BFC7-4C60-8669-0492E28ADE6D}" type="parTrans" cxnId="{5208BD55-143B-4B70-9213-6A2FAF50459F}">
      <dgm:prSet/>
      <dgm:spPr/>
      <dgm:t>
        <a:bodyPr/>
        <a:lstStyle/>
        <a:p>
          <a:endParaRPr lang="en-US"/>
        </a:p>
      </dgm:t>
    </dgm:pt>
    <dgm:pt modelId="{442E9FC8-8657-4FE6-A9EF-639F5D1604A7}" type="sibTrans" cxnId="{5208BD55-143B-4B70-9213-6A2FAF50459F}">
      <dgm:prSet/>
      <dgm:spPr/>
      <dgm:t>
        <a:bodyPr/>
        <a:lstStyle/>
        <a:p>
          <a:endParaRPr lang="en-US"/>
        </a:p>
      </dgm:t>
    </dgm:pt>
    <dgm:pt modelId="{970C6A46-5139-C74B-85E4-85E151993B8B}" type="pres">
      <dgm:prSet presAssocID="{9EB43395-8239-4296-BEC8-18BB79DA29F7}" presName="linear" presStyleCnt="0">
        <dgm:presLayoutVars>
          <dgm:dir/>
          <dgm:animLvl val="lvl"/>
          <dgm:resizeHandles val="exact"/>
        </dgm:presLayoutVars>
      </dgm:prSet>
      <dgm:spPr/>
    </dgm:pt>
    <dgm:pt modelId="{725AE634-780D-E045-A3FF-60B4C0EFDDB1}" type="pres">
      <dgm:prSet presAssocID="{402CAB4B-1CEC-4C0E-94B2-7A7AB0A98D0C}" presName="parentLin" presStyleCnt="0"/>
      <dgm:spPr/>
    </dgm:pt>
    <dgm:pt modelId="{116A9ABA-5686-C348-A98A-57D0A1D43A42}" type="pres">
      <dgm:prSet presAssocID="{402CAB4B-1CEC-4C0E-94B2-7A7AB0A98D0C}" presName="parentLeftMargin" presStyleLbl="node1" presStyleIdx="0" presStyleCnt="4"/>
      <dgm:spPr/>
    </dgm:pt>
    <dgm:pt modelId="{58461F2F-B12E-E34B-9EDC-6FA541FE3D21}" type="pres">
      <dgm:prSet presAssocID="{402CAB4B-1CEC-4C0E-94B2-7A7AB0A98D0C}" presName="parentText" presStyleLbl="node1" presStyleIdx="0" presStyleCnt="4">
        <dgm:presLayoutVars>
          <dgm:chMax val="0"/>
          <dgm:bulletEnabled val="1"/>
        </dgm:presLayoutVars>
      </dgm:prSet>
      <dgm:spPr/>
    </dgm:pt>
    <dgm:pt modelId="{42C17882-62B4-1A4D-B4D6-0FEB75E423EB}" type="pres">
      <dgm:prSet presAssocID="{402CAB4B-1CEC-4C0E-94B2-7A7AB0A98D0C}" presName="negativeSpace" presStyleCnt="0"/>
      <dgm:spPr/>
    </dgm:pt>
    <dgm:pt modelId="{D312F0A8-7598-194D-91DF-3711C6BB2E46}" type="pres">
      <dgm:prSet presAssocID="{402CAB4B-1CEC-4C0E-94B2-7A7AB0A98D0C}" presName="childText" presStyleLbl="conFgAcc1" presStyleIdx="0" presStyleCnt="4">
        <dgm:presLayoutVars>
          <dgm:bulletEnabled val="1"/>
        </dgm:presLayoutVars>
      </dgm:prSet>
      <dgm:spPr/>
    </dgm:pt>
    <dgm:pt modelId="{7AE6B598-9708-C640-88C5-B2A9E880DA29}" type="pres">
      <dgm:prSet presAssocID="{C058A2A0-4BE0-4DCB-98E0-31A29C2C1839}" presName="spaceBetweenRectangles" presStyleCnt="0"/>
      <dgm:spPr/>
    </dgm:pt>
    <dgm:pt modelId="{82978ECC-FDFA-444E-AA5C-E2D327C8D134}" type="pres">
      <dgm:prSet presAssocID="{1EBB1497-8278-4260-B2FC-7B79F2ECEF03}" presName="parentLin" presStyleCnt="0"/>
      <dgm:spPr/>
    </dgm:pt>
    <dgm:pt modelId="{6A01BFFC-094A-C149-A0E6-B26259039473}" type="pres">
      <dgm:prSet presAssocID="{1EBB1497-8278-4260-B2FC-7B79F2ECEF03}" presName="parentLeftMargin" presStyleLbl="node1" presStyleIdx="0" presStyleCnt="4"/>
      <dgm:spPr/>
    </dgm:pt>
    <dgm:pt modelId="{73DD7212-CFB1-6643-ABC0-2753A27CD945}" type="pres">
      <dgm:prSet presAssocID="{1EBB1497-8278-4260-B2FC-7B79F2ECEF03}" presName="parentText" presStyleLbl="node1" presStyleIdx="1" presStyleCnt="4">
        <dgm:presLayoutVars>
          <dgm:chMax val="0"/>
          <dgm:bulletEnabled val="1"/>
        </dgm:presLayoutVars>
      </dgm:prSet>
      <dgm:spPr/>
    </dgm:pt>
    <dgm:pt modelId="{2C8598D6-3E64-8440-819B-46A8F483EA53}" type="pres">
      <dgm:prSet presAssocID="{1EBB1497-8278-4260-B2FC-7B79F2ECEF03}" presName="negativeSpace" presStyleCnt="0"/>
      <dgm:spPr/>
    </dgm:pt>
    <dgm:pt modelId="{A864C995-465D-FF47-9CF6-77FC92CA6008}" type="pres">
      <dgm:prSet presAssocID="{1EBB1497-8278-4260-B2FC-7B79F2ECEF03}" presName="childText" presStyleLbl="conFgAcc1" presStyleIdx="1" presStyleCnt="4">
        <dgm:presLayoutVars>
          <dgm:bulletEnabled val="1"/>
        </dgm:presLayoutVars>
      </dgm:prSet>
      <dgm:spPr/>
    </dgm:pt>
    <dgm:pt modelId="{A2F905AD-4E52-AB48-8FDE-1B2DFD263530}" type="pres">
      <dgm:prSet presAssocID="{3B3EEC3D-C9E3-46FB-830B-4D8553EB22B6}" presName="spaceBetweenRectangles" presStyleCnt="0"/>
      <dgm:spPr/>
    </dgm:pt>
    <dgm:pt modelId="{0FDEB173-A726-9D45-83B2-D5F39CFC1117}" type="pres">
      <dgm:prSet presAssocID="{A82F2F18-8F7E-43B8-A1B3-2909D0A29977}" presName="parentLin" presStyleCnt="0"/>
      <dgm:spPr/>
    </dgm:pt>
    <dgm:pt modelId="{D028D06D-3B39-2944-8BB4-73421632759A}" type="pres">
      <dgm:prSet presAssocID="{A82F2F18-8F7E-43B8-A1B3-2909D0A29977}" presName="parentLeftMargin" presStyleLbl="node1" presStyleIdx="1" presStyleCnt="4"/>
      <dgm:spPr/>
    </dgm:pt>
    <dgm:pt modelId="{98AC19B5-4070-ED44-8BC7-0D8A74B09647}" type="pres">
      <dgm:prSet presAssocID="{A82F2F18-8F7E-43B8-A1B3-2909D0A29977}" presName="parentText" presStyleLbl="node1" presStyleIdx="2" presStyleCnt="4">
        <dgm:presLayoutVars>
          <dgm:chMax val="0"/>
          <dgm:bulletEnabled val="1"/>
        </dgm:presLayoutVars>
      </dgm:prSet>
      <dgm:spPr/>
    </dgm:pt>
    <dgm:pt modelId="{A6902B7F-0396-ED4A-86CB-1E3B38F4198E}" type="pres">
      <dgm:prSet presAssocID="{A82F2F18-8F7E-43B8-A1B3-2909D0A29977}" presName="negativeSpace" presStyleCnt="0"/>
      <dgm:spPr/>
    </dgm:pt>
    <dgm:pt modelId="{1B76FE8A-7AC4-5B48-8CD4-A10FA111FDFB}" type="pres">
      <dgm:prSet presAssocID="{A82F2F18-8F7E-43B8-A1B3-2909D0A29977}" presName="childText" presStyleLbl="conFgAcc1" presStyleIdx="2" presStyleCnt="4">
        <dgm:presLayoutVars>
          <dgm:bulletEnabled val="1"/>
        </dgm:presLayoutVars>
      </dgm:prSet>
      <dgm:spPr/>
    </dgm:pt>
    <dgm:pt modelId="{DFF90443-6482-6346-B504-A91049DB29FF}" type="pres">
      <dgm:prSet presAssocID="{FB3DE7AB-B259-477A-8C67-B80C339405A3}" presName="spaceBetweenRectangles" presStyleCnt="0"/>
      <dgm:spPr/>
    </dgm:pt>
    <dgm:pt modelId="{934EE25D-58D5-8544-9C66-59C661A1215B}" type="pres">
      <dgm:prSet presAssocID="{B767385D-6298-4EF1-A49C-347D936BEE19}" presName="parentLin" presStyleCnt="0"/>
      <dgm:spPr/>
    </dgm:pt>
    <dgm:pt modelId="{A1C16740-0244-334A-B6E6-3CE698F29398}" type="pres">
      <dgm:prSet presAssocID="{B767385D-6298-4EF1-A49C-347D936BEE19}" presName="parentLeftMargin" presStyleLbl="node1" presStyleIdx="2" presStyleCnt="4"/>
      <dgm:spPr/>
    </dgm:pt>
    <dgm:pt modelId="{26192AF9-FC47-2342-81AB-F57E51FDD7B5}" type="pres">
      <dgm:prSet presAssocID="{B767385D-6298-4EF1-A49C-347D936BEE19}" presName="parentText" presStyleLbl="node1" presStyleIdx="3" presStyleCnt="4">
        <dgm:presLayoutVars>
          <dgm:chMax val="0"/>
          <dgm:bulletEnabled val="1"/>
        </dgm:presLayoutVars>
      </dgm:prSet>
      <dgm:spPr/>
    </dgm:pt>
    <dgm:pt modelId="{73AA05C8-DABA-CD41-B771-0608E2B6A0D8}" type="pres">
      <dgm:prSet presAssocID="{B767385D-6298-4EF1-A49C-347D936BEE19}" presName="negativeSpace" presStyleCnt="0"/>
      <dgm:spPr/>
    </dgm:pt>
    <dgm:pt modelId="{97A98A30-DF0B-EC41-8AEB-560B2FC44C5D}" type="pres">
      <dgm:prSet presAssocID="{B767385D-6298-4EF1-A49C-347D936BEE19}" presName="childText" presStyleLbl="conFgAcc1" presStyleIdx="3" presStyleCnt="4">
        <dgm:presLayoutVars>
          <dgm:bulletEnabled val="1"/>
        </dgm:presLayoutVars>
      </dgm:prSet>
      <dgm:spPr/>
    </dgm:pt>
  </dgm:ptLst>
  <dgm:cxnLst>
    <dgm:cxn modelId="{85D12318-A5DB-0444-A18B-166E135F1B00}" type="presOf" srcId="{1EBB1497-8278-4260-B2FC-7B79F2ECEF03}" destId="{6A01BFFC-094A-C149-A0E6-B26259039473}" srcOrd="0" destOrd="0" presId="urn:microsoft.com/office/officeart/2005/8/layout/list1"/>
    <dgm:cxn modelId="{F432131A-C8A0-41A0-858C-5C4C0CEE9B50}" srcId="{9EB43395-8239-4296-BEC8-18BB79DA29F7}" destId="{402CAB4B-1CEC-4C0E-94B2-7A7AB0A98D0C}" srcOrd="0" destOrd="0" parTransId="{4E7CB9B6-2B95-4F76-82D0-9C805478823E}" sibTransId="{C058A2A0-4BE0-4DCB-98E0-31A29C2C1839}"/>
    <dgm:cxn modelId="{42ADCE36-47DF-C04B-9377-42A722E67F0D}" type="presOf" srcId="{9EB43395-8239-4296-BEC8-18BB79DA29F7}" destId="{970C6A46-5139-C74B-85E4-85E151993B8B}" srcOrd="0" destOrd="0" presId="urn:microsoft.com/office/officeart/2005/8/layout/list1"/>
    <dgm:cxn modelId="{4DD8873D-2112-5E4B-B4D6-F531CF1923CE}" type="presOf" srcId="{B767385D-6298-4EF1-A49C-347D936BEE19}" destId="{A1C16740-0244-334A-B6E6-3CE698F29398}" srcOrd="0" destOrd="0" presId="urn:microsoft.com/office/officeart/2005/8/layout/list1"/>
    <dgm:cxn modelId="{C509764D-368F-4A3A-BBA3-AD0DC3855AD5}" srcId="{9EB43395-8239-4296-BEC8-18BB79DA29F7}" destId="{1EBB1497-8278-4260-B2FC-7B79F2ECEF03}" srcOrd="1" destOrd="0" parTransId="{A7C278D7-DEFF-4BF7-9B5D-52B601EB54AC}" sibTransId="{3B3EEC3D-C9E3-46FB-830B-4D8553EB22B6}"/>
    <dgm:cxn modelId="{5208BD55-143B-4B70-9213-6A2FAF50459F}" srcId="{9EB43395-8239-4296-BEC8-18BB79DA29F7}" destId="{B767385D-6298-4EF1-A49C-347D936BEE19}" srcOrd="3" destOrd="0" parTransId="{7D4FE84F-BFC7-4C60-8669-0492E28ADE6D}" sibTransId="{442E9FC8-8657-4FE6-A9EF-639F5D1604A7}"/>
    <dgm:cxn modelId="{768C9862-81B5-5341-8F65-BB0F4421F84E}" type="presOf" srcId="{A82F2F18-8F7E-43B8-A1B3-2909D0A29977}" destId="{D028D06D-3B39-2944-8BB4-73421632759A}" srcOrd="0" destOrd="0" presId="urn:microsoft.com/office/officeart/2005/8/layout/list1"/>
    <dgm:cxn modelId="{AC20136B-9BD1-E84D-B8A7-3E9BEEC23608}" type="presOf" srcId="{B767385D-6298-4EF1-A49C-347D936BEE19}" destId="{26192AF9-FC47-2342-81AB-F57E51FDD7B5}" srcOrd="1" destOrd="0" presId="urn:microsoft.com/office/officeart/2005/8/layout/list1"/>
    <dgm:cxn modelId="{24603B84-E101-184A-ADDD-6ED7AB24DBBA}" type="presOf" srcId="{A82F2F18-8F7E-43B8-A1B3-2909D0A29977}" destId="{98AC19B5-4070-ED44-8BC7-0D8A74B09647}" srcOrd="1" destOrd="0" presId="urn:microsoft.com/office/officeart/2005/8/layout/list1"/>
    <dgm:cxn modelId="{88B9DC94-C29E-4FDE-85AD-6E40C140BA23}" srcId="{9EB43395-8239-4296-BEC8-18BB79DA29F7}" destId="{A82F2F18-8F7E-43B8-A1B3-2909D0A29977}" srcOrd="2" destOrd="0" parTransId="{FAC57F96-092A-4331-AFEF-1B1B01CB2C0D}" sibTransId="{FB3DE7AB-B259-477A-8C67-B80C339405A3}"/>
    <dgm:cxn modelId="{3942F5B0-2348-7243-BAD0-0A40775CA5AC}" type="presOf" srcId="{402CAB4B-1CEC-4C0E-94B2-7A7AB0A98D0C}" destId="{116A9ABA-5686-C348-A98A-57D0A1D43A42}" srcOrd="0" destOrd="0" presId="urn:microsoft.com/office/officeart/2005/8/layout/list1"/>
    <dgm:cxn modelId="{E8B2DFDC-237F-C941-BA25-F8B37289E4EB}" type="presOf" srcId="{1EBB1497-8278-4260-B2FC-7B79F2ECEF03}" destId="{73DD7212-CFB1-6643-ABC0-2753A27CD945}" srcOrd="1" destOrd="0" presId="urn:microsoft.com/office/officeart/2005/8/layout/list1"/>
    <dgm:cxn modelId="{010B3FE6-1A2A-3A4C-82AD-6DE175DF76F5}" type="presOf" srcId="{402CAB4B-1CEC-4C0E-94B2-7A7AB0A98D0C}" destId="{58461F2F-B12E-E34B-9EDC-6FA541FE3D21}" srcOrd="1" destOrd="0" presId="urn:microsoft.com/office/officeart/2005/8/layout/list1"/>
    <dgm:cxn modelId="{39845E59-C6E2-3E43-8B54-9505EC49847B}" type="presParOf" srcId="{970C6A46-5139-C74B-85E4-85E151993B8B}" destId="{725AE634-780D-E045-A3FF-60B4C0EFDDB1}" srcOrd="0" destOrd="0" presId="urn:microsoft.com/office/officeart/2005/8/layout/list1"/>
    <dgm:cxn modelId="{5179368F-808B-224A-B3B8-19244EDB4501}" type="presParOf" srcId="{725AE634-780D-E045-A3FF-60B4C0EFDDB1}" destId="{116A9ABA-5686-C348-A98A-57D0A1D43A42}" srcOrd="0" destOrd="0" presId="urn:microsoft.com/office/officeart/2005/8/layout/list1"/>
    <dgm:cxn modelId="{55011176-4A07-4E40-8DF4-D374EAC1C7C2}" type="presParOf" srcId="{725AE634-780D-E045-A3FF-60B4C0EFDDB1}" destId="{58461F2F-B12E-E34B-9EDC-6FA541FE3D21}" srcOrd="1" destOrd="0" presId="urn:microsoft.com/office/officeart/2005/8/layout/list1"/>
    <dgm:cxn modelId="{4BADF4A0-200A-B244-A71A-5FC800B3D11D}" type="presParOf" srcId="{970C6A46-5139-C74B-85E4-85E151993B8B}" destId="{42C17882-62B4-1A4D-B4D6-0FEB75E423EB}" srcOrd="1" destOrd="0" presId="urn:microsoft.com/office/officeart/2005/8/layout/list1"/>
    <dgm:cxn modelId="{F6B2E073-6400-C54C-A44F-3FE26AC19423}" type="presParOf" srcId="{970C6A46-5139-C74B-85E4-85E151993B8B}" destId="{D312F0A8-7598-194D-91DF-3711C6BB2E46}" srcOrd="2" destOrd="0" presId="urn:microsoft.com/office/officeart/2005/8/layout/list1"/>
    <dgm:cxn modelId="{61823580-4D1A-834D-996D-5C256860C1EC}" type="presParOf" srcId="{970C6A46-5139-C74B-85E4-85E151993B8B}" destId="{7AE6B598-9708-C640-88C5-B2A9E880DA29}" srcOrd="3" destOrd="0" presId="urn:microsoft.com/office/officeart/2005/8/layout/list1"/>
    <dgm:cxn modelId="{4F03282F-ED1A-C64C-B808-3DBF98AF4101}" type="presParOf" srcId="{970C6A46-5139-C74B-85E4-85E151993B8B}" destId="{82978ECC-FDFA-444E-AA5C-E2D327C8D134}" srcOrd="4" destOrd="0" presId="urn:microsoft.com/office/officeart/2005/8/layout/list1"/>
    <dgm:cxn modelId="{AED0AD76-FAA9-6D4F-BC69-9482FC00F0EB}" type="presParOf" srcId="{82978ECC-FDFA-444E-AA5C-E2D327C8D134}" destId="{6A01BFFC-094A-C149-A0E6-B26259039473}" srcOrd="0" destOrd="0" presId="urn:microsoft.com/office/officeart/2005/8/layout/list1"/>
    <dgm:cxn modelId="{CC884AF9-19DB-654D-9157-58000BF1AA2C}" type="presParOf" srcId="{82978ECC-FDFA-444E-AA5C-E2D327C8D134}" destId="{73DD7212-CFB1-6643-ABC0-2753A27CD945}" srcOrd="1" destOrd="0" presId="urn:microsoft.com/office/officeart/2005/8/layout/list1"/>
    <dgm:cxn modelId="{3053831C-E7D6-0B44-BAD4-94767B865382}" type="presParOf" srcId="{970C6A46-5139-C74B-85E4-85E151993B8B}" destId="{2C8598D6-3E64-8440-819B-46A8F483EA53}" srcOrd="5" destOrd="0" presId="urn:microsoft.com/office/officeart/2005/8/layout/list1"/>
    <dgm:cxn modelId="{A9A47CD7-4D53-2C4F-805A-952592755B9F}" type="presParOf" srcId="{970C6A46-5139-C74B-85E4-85E151993B8B}" destId="{A864C995-465D-FF47-9CF6-77FC92CA6008}" srcOrd="6" destOrd="0" presId="urn:microsoft.com/office/officeart/2005/8/layout/list1"/>
    <dgm:cxn modelId="{51318F1B-2F0B-7A47-A0EC-FBA5E106DC06}" type="presParOf" srcId="{970C6A46-5139-C74B-85E4-85E151993B8B}" destId="{A2F905AD-4E52-AB48-8FDE-1B2DFD263530}" srcOrd="7" destOrd="0" presId="urn:microsoft.com/office/officeart/2005/8/layout/list1"/>
    <dgm:cxn modelId="{E11D81CD-4717-DE44-A89E-57E687BB67E7}" type="presParOf" srcId="{970C6A46-5139-C74B-85E4-85E151993B8B}" destId="{0FDEB173-A726-9D45-83B2-D5F39CFC1117}" srcOrd="8" destOrd="0" presId="urn:microsoft.com/office/officeart/2005/8/layout/list1"/>
    <dgm:cxn modelId="{6EF9935C-DFA0-0E4D-A7C5-55D5F9DC6B00}" type="presParOf" srcId="{0FDEB173-A726-9D45-83B2-D5F39CFC1117}" destId="{D028D06D-3B39-2944-8BB4-73421632759A}" srcOrd="0" destOrd="0" presId="urn:microsoft.com/office/officeart/2005/8/layout/list1"/>
    <dgm:cxn modelId="{3416A205-FD0E-B648-B2F0-97883FF68573}" type="presParOf" srcId="{0FDEB173-A726-9D45-83B2-D5F39CFC1117}" destId="{98AC19B5-4070-ED44-8BC7-0D8A74B09647}" srcOrd="1" destOrd="0" presId="urn:microsoft.com/office/officeart/2005/8/layout/list1"/>
    <dgm:cxn modelId="{8D989D9B-93C6-A74B-9FEF-18D834AF867F}" type="presParOf" srcId="{970C6A46-5139-C74B-85E4-85E151993B8B}" destId="{A6902B7F-0396-ED4A-86CB-1E3B38F4198E}" srcOrd="9" destOrd="0" presId="urn:microsoft.com/office/officeart/2005/8/layout/list1"/>
    <dgm:cxn modelId="{4ADECDC7-2AA5-F14A-88E4-0C3DC37DBBAE}" type="presParOf" srcId="{970C6A46-5139-C74B-85E4-85E151993B8B}" destId="{1B76FE8A-7AC4-5B48-8CD4-A10FA111FDFB}" srcOrd="10" destOrd="0" presId="urn:microsoft.com/office/officeart/2005/8/layout/list1"/>
    <dgm:cxn modelId="{BC0689A1-4315-1B48-983D-A8D8988F702B}" type="presParOf" srcId="{970C6A46-5139-C74B-85E4-85E151993B8B}" destId="{DFF90443-6482-6346-B504-A91049DB29FF}" srcOrd="11" destOrd="0" presId="urn:microsoft.com/office/officeart/2005/8/layout/list1"/>
    <dgm:cxn modelId="{CCFAB2AD-56DE-7B4D-9D0C-CC128185475D}" type="presParOf" srcId="{970C6A46-5139-C74B-85E4-85E151993B8B}" destId="{934EE25D-58D5-8544-9C66-59C661A1215B}" srcOrd="12" destOrd="0" presId="urn:microsoft.com/office/officeart/2005/8/layout/list1"/>
    <dgm:cxn modelId="{FC293172-026A-FF4F-928D-A961E711970A}" type="presParOf" srcId="{934EE25D-58D5-8544-9C66-59C661A1215B}" destId="{A1C16740-0244-334A-B6E6-3CE698F29398}" srcOrd="0" destOrd="0" presId="urn:microsoft.com/office/officeart/2005/8/layout/list1"/>
    <dgm:cxn modelId="{1813BBDB-B714-7F4C-B55C-B2BFC6EA4385}" type="presParOf" srcId="{934EE25D-58D5-8544-9C66-59C661A1215B}" destId="{26192AF9-FC47-2342-81AB-F57E51FDD7B5}" srcOrd="1" destOrd="0" presId="urn:microsoft.com/office/officeart/2005/8/layout/list1"/>
    <dgm:cxn modelId="{89370FA7-017C-6A4F-98CF-EAD3C315FF38}" type="presParOf" srcId="{970C6A46-5139-C74B-85E4-85E151993B8B}" destId="{73AA05C8-DABA-CD41-B771-0608E2B6A0D8}" srcOrd="13" destOrd="0" presId="urn:microsoft.com/office/officeart/2005/8/layout/list1"/>
    <dgm:cxn modelId="{A24AC868-C7F2-CA4D-A7A9-42AC62DDBA1C}" type="presParOf" srcId="{970C6A46-5139-C74B-85E4-85E151993B8B}" destId="{97A98A30-DF0B-EC41-8AEB-560B2FC44C5D}" srcOrd="14"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1779FAB-2D5C-D044-AF97-2DBE3729FE1B}"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E28DCE23-864A-F74B-B6E7-83EFB6102473}">
      <dgm:prSet phldrT="[Text]"/>
      <dgm:spPr/>
      <dgm:t>
        <a:bodyPr/>
        <a:lstStyle/>
        <a:p>
          <a:pPr>
            <a:lnSpc>
              <a:spcPct val="100000"/>
            </a:lnSpc>
          </a:pPr>
          <a:r>
            <a:rPr lang="en-US"/>
            <a:t>CONCEPT</a:t>
          </a:r>
        </a:p>
      </dgm:t>
    </dgm:pt>
    <dgm:pt modelId="{87B6F60B-997D-EA4A-86AC-ECDC8706AEC4}" type="parTrans" cxnId="{BEB59F7D-39B2-CE49-81A3-1A656109A25B}">
      <dgm:prSet/>
      <dgm:spPr/>
      <dgm:t>
        <a:bodyPr/>
        <a:lstStyle/>
        <a:p>
          <a:endParaRPr lang="en-US"/>
        </a:p>
      </dgm:t>
    </dgm:pt>
    <dgm:pt modelId="{94BC25C7-0613-CF4F-854D-4B4AEA37F4D4}" type="sibTrans" cxnId="{BEB59F7D-39B2-CE49-81A3-1A656109A25B}">
      <dgm:prSet/>
      <dgm:spPr/>
      <dgm:t>
        <a:bodyPr/>
        <a:lstStyle/>
        <a:p>
          <a:endParaRPr lang="en-US"/>
        </a:p>
      </dgm:t>
    </dgm:pt>
    <dgm:pt modelId="{BF42A46E-DEC5-0D4F-B571-4725A1E3F4A5}">
      <dgm:prSet phldrT="[Text]"/>
      <dgm:spPr/>
      <dgm:t>
        <a:bodyPr/>
        <a:lstStyle/>
        <a:p>
          <a:pPr>
            <a:lnSpc>
              <a:spcPct val="100000"/>
            </a:lnSpc>
          </a:pPr>
          <a:r>
            <a:rPr lang="en-US"/>
            <a:t>INCEPTION</a:t>
          </a:r>
        </a:p>
      </dgm:t>
    </dgm:pt>
    <dgm:pt modelId="{4D11DB63-31CA-D34B-BF7C-FAB6B0F44DC8}" type="parTrans" cxnId="{42EEBC39-CC84-9545-A3E3-831B2AC504C5}">
      <dgm:prSet/>
      <dgm:spPr/>
      <dgm:t>
        <a:bodyPr/>
        <a:lstStyle/>
        <a:p>
          <a:endParaRPr lang="en-US"/>
        </a:p>
      </dgm:t>
    </dgm:pt>
    <dgm:pt modelId="{6B7057E2-4DD5-CA49-BAC7-6E9B982BDC85}" type="sibTrans" cxnId="{42EEBC39-CC84-9545-A3E3-831B2AC504C5}">
      <dgm:prSet/>
      <dgm:spPr/>
      <dgm:t>
        <a:bodyPr/>
        <a:lstStyle/>
        <a:p>
          <a:endParaRPr lang="en-US"/>
        </a:p>
      </dgm:t>
    </dgm:pt>
    <dgm:pt modelId="{17350BF9-6A37-3A45-9F52-08D31C583B90}">
      <dgm:prSet phldrT="[Text]"/>
      <dgm:spPr/>
      <dgm:t>
        <a:bodyPr/>
        <a:lstStyle/>
        <a:p>
          <a:pPr>
            <a:lnSpc>
              <a:spcPct val="100000"/>
            </a:lnSpc>
          </a:pPr>
          <a:r>
            <a:rPr lang="en-US"/>
            <a:t>ITERATION</a:t>
          </a:r>
        </a:p>
      </dgm:t>
    </dgm:pt>
    <dgm:pt modelId="{3E6BDBB8-CBE5-A64B-AEB8-50CC9BBCC128}" type="parTrans" cxnId="{CC622810-F25D-AE4F-98CB-1D7A58A2F1A7}">
      <dgm:prSet/>
      <dgm:spPr/>
      <dgm:t>
        <a:bodyPr/>
        <a:lstStyle/>
        <a:p>
          <a:endParaRPr lang="en-US"/>
        </a:p>
      </dgm:t>
    </dgm:pt>
    <dgm:pt modelId="{EC5EFB06-E7FE-5A4B-96C8-CCF96C72A0EB}" type="sibTrans" cxnId="{CC622810-F25D-AE4F-98CB-1D7A58A2F1A7}">
      <dgm:prSet/>
      <dgm:spPr/>
      <dgm:t>
        <a:bodyPr/>
        <a:lstStyle/>
        <a:p>
          <a:endParaRPr lang="en-US"/>
        </a:p>
      </dgm:t>
    </dgm:pt>
    <dgm:pt modelId="{63F2B6A6-62C9-F947-806C-F2E1CB14FAF4}">
      <dgm:prSet phldrT="[Text]"/>
      <dgm:spPr/>
      <dgm:t>
        <a:bodyPr/>
        <a:lstStyle/>
        <a:p>
          <a:pPr>
            <a:lnSpc>
              <a:spcPct val="100000"/>
            </a:lnSpc>
          </a:pPr>
          <a:r>
            <a:rPr lang="en-US"/>
            <a:t>RELEASE</a:t>
          </a:r>
        </a:p>
      </dgm:t>
    </dgm:pt>
    <dgm:pt modelId="{26FD2794-212F-234B-97BA-F8F818F8D024}" type="parTrans" cxnId="{CAA46417-A983-824D-BE1F-DA98B175DB5F}">
      <dgm:prSet/>
      <dgm:spPr/>
      <dgm:t>
        <a:bodyPr/>
        <a:lstStyle/>
        <a:p>
          <a:endParaRPr lang="en-US"/>
        </a:p>
      </dgm:t>
    </dgm:pt>
    <dgm:pt modelId="{E0A7B6F5-3AA3-6047-8B36-96FDB3C995E8}" type="sibTrans" cxnId="{CAA46417-A983-824D-BE1F-DA98B175DB5F}">
      <dgm:prSet/>
      <dgm:spPr/>
      <dgm:t>
        <a:bodyPr/>
        <a:lstStyle/>
        <a:p>
          <a:endParaRPr lang="en-US"/>
        </a:p>
      </dgm:t>
    </dgm:pt>
    <dgm:pt modelId="{612D9579-8E8D-A144-B17C-6B9D8B22E955}">
      <dgm:prSet phldrT="[Text]"/>
      <dgm:spPr/>
      <dgm:t>
        <a:bodyPr/>
        <a:lstStyle/>
        <a:p>
          <a:pPr>
            <a:lnSpc>
              <a:spcPct val="100000"/>
            </a:lnSpc>
          </a:pPr>
          <a:r>
            <a:rPr lang="en-US"/>
            <a:t>MAINTENANCE</a:t>
          </a:r>
        </a:p>
      </dgm:t>
    </dgm:pt>
    <dgm:pt modelId="{C7A6FA11-ACD7-1C41-B885-043E1D0806EB}" type="parTrans" cxnId="{954F3672-9136-004C-BD4A-B0196E6752B0}">
      <dgm:prSet/>
      <dgm:spPr/>
      <dgm:t>
        <a:bodyPr/>
        <a:lstStyle/>
        <a:p>
          <a:endParaRPr lang="en-US"/>
        </a:p>
      </dgm:t>
    </dgm:pt>
    <dgm:pt modelId="{3357865D-7EA8-9B45-A5D2-64BB551BF8AA}" type="sibTrans" cxnId="{954F3672-9136-004C-BD4A-B0196E6752B0}">
      <dgm:prSet/>
      <dgm:spPr/>
      <dgm:t>
        <a:bodyPr/>
        <a:lstStyle/>
        <a:p>
          <a:endParaRPr lang="en-US"/>
        </a:p>
      </dgm:t>
    </dgm:pt>
    <dgm:pt modelId="{27658965-75E1-674D-B940-66DE5802D0EF}">
      <dgm:prSet/>
      <dgm:spPr/>
      <dgm:t>
        <a:bodyPr/>
        <a:lstStyle/>
        <a:p>
          <a:pPr>
            <a:lnSpc>
              <a:spcPct val="100000"/>
            </a:lnSpc>
          </a:pPr>
          <a:r>
            <a:rPr lang="en-US"/>
            <a:t>RETIREMENT</a:t>
          </a:r>
        </a:p>
      </dgm:t>
    </dgm:pt>
    <dgm:pt modelId="{0739BCE8-D84C-0342-A607-30642D7544E0}" type="parTrans" cxnId="{E7058FA1-6826-3E4F-B1A1-1B9507298B25}">
      <dgm:prSet/>
      <dgm:spPr/>
      <dgm:t>
        <a:bodyPr/>
        <a:lstStyle/>
        <a:p>
          <a:endParaRPr lang="en-US"/>
        </a:p>
      </dgm:t>
    </dgm:pt>
    <dgm:pt modelId="{9E242D3C-1341-C541-A12A-F1755038C375}" type="sibTrans" cxnId="{E7058FA1-6826-3E4F-B1A1-1B9507298B25}">
      <dgm:prSet/>
      <dgm:spPr/>
      <dgm:t>
        <a:bodyPr/>
        <a:lstStyle/>
        <a:p>
          <a:endParaRPr lang="en-US"/>
        </a:p>
      </dgm:t>
    </dgm:pt>
    <dgm:pt modelId="{A6D2D967-CA20-4588-A80E-86D378FC8EEA}" type="pres">
      <dgm:prSet presAssocID="{E1779FAB-2D5C-D044-AF97-2DBE3729FE1B}" presName="root" presStyleCnt="0">
        <dgm:presLayoutVars>
          <dgm:dir/>
          <dgm:resizeHandles val="exact"/>
        </dgm:presLayoutVars>
      </dgm:prSet>
      <dgm:spPr/>
    </dgm:pt>
    <dgm:pt modelId="{ED5E5CBC-8D26-49FF-AA44-CEF4BAC33877}" type="pres">
      <dgm:prSet presAssocID="{E28DCE23-864A-F74B-B6E7-83EFB6102473}" presName="compNode" presStyleCnt="0"/>
      <dgm:spPr/>
    </dgm:pt>
    <dgm:pt modelId="{BCFAFC0C-5A4B-4046-89A4-17B2EF4AF22E}" type="pres">
      <dgm:prSet presAssocID="{E28DCE23-864A-F74B-B6E7-83EFB6102473}" presName="iconRect" presStyleLbl="node1" presStyleIdx="0" presStyleCnt="6"/>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Thought bubble"/>
        </a:ext>
      </dgm:extLst>
    </dgm:pt>
    <dgm:pt modelId="{736462B8-7539-4110-B15B-83DA18A568BC}" type="pres">
      <dgm:prSet presAssocID="{E28DCE23-864A-F74B-B6E7-83EFB6102473}" presName="spaceRect" presStyleCnt="0"/>
      <dgm:spPr/>
    </dgm:pt>
    <dgm:pt modelId="{728A23D3-F92A-400D-847D-0284ABFBFB20}" type="pres">
      <dgm:prSet presAssocID="{E28DCE23-864A-F74B-B6E7-83EFB6102473}" presName="textRect" presStyleLbl="revTx" presStyleIdx="0" presStyleCnt="6">
        <dgm:presLayoutVars>
          <dgm:chMax val="1"/>
          <dgm:chPref val="1"/>
        </dgm:presLayoutVars>
      </dgm:prSet>
      <dgm:spPr/>
    </dgm:pt>
    <dgm:pt modelId="{A735BAF1-D90C-40AF-94F5-5C24253ADE6C}" type="pres">
      <dgm:prSet presAssocID="{94BC25C7-0613-CF4F-854D-4B4AEA37F4D4}" presName="sibTrans" presStyleCnt="0"/>
      <dgm:spPr/>
    </dgm:pt>
    <dgm:pt modelId="{0EFC5C4D-2EB3-49B9-890D-4463A863415D}" type="pres">
      <dgm:prSet presAssocID="{BF42A46E-DEC5-0D4F-B571-4725A1E3F4A5}" presName="compNode" presStyleCnt="0"/>
      <dgm:spPr/>
    </dgm:pt>
    <dgm:pt modelId="{C698C7D5-5957-477C-958A-7BF9D52C6E15}" type="pres">
      <dgm:prSet presAssocID="{BF42A46E-DEC5-0D4F-B571-4725A1E3F4A5}" presName="iconRect" presStyleLbl="node1" presStyleIdx="1" presStyleCnt="6"/>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Rocket"/>
        </a:ext>
      </dgm:extLst>
    </dgm:pt>
    <dgm:pt modelId="{0F6966AD-BC8D-4198-88C8-785ED6245448}" type="pres">
      <dgm:prSet presAssocID="{BF42A46E-DEC5-0D4F-B571-4725A1E3F4A5}" presName="spaceRect" presStyleCnt="0"/>
      <dgm:spPr/>
    </dgm:pt>
    <dgm:pt modelId="{230F1EF3-18C8-49D6-AA2C-FDFE0F2EEFAD}" type="pres">
      <dgm:prSet presAssocID="{BF42A46E-DEC5-0D4F-B571-4725A1E3F4A5}" presName="textRect" presStyleLbl="revTx" presStyleIdx="1" presStyleCnt="6">
        <dgm:presLayoutVars>
          <dgm:chMax val="1"/>
          <dgm:chPref val="1"/>
        </dgm:presLayoutVars>
      </dgm:prSet>
      <dgm:spPr/>
    </dgm:pt>
    <dgm:pt modelId="{BA7600B1-D7F1-48C6-A538-54CCA2BE6F20}" type="pres">
      <dgm:prSet presAssocID="{6B7057E2-4DD5-CA49-BAC7-6E9B982BDC85}" presName="sibTrans" presStyleCnt="0"/>
      <dgm:spPr/>
    </dgm:pt>
    <dgm:pt modelId="{84EB28B1-D5E4-4498-A838-710727BD8F96}" type="pres">
      <dgm:prSet presAssocID="{17350BF9-6A37-3A45-9F52-08D31C583B90}" presName="compNode" presStyleCnt="0"/>
      <dgm:spPr/>
    </dgm:pt>
    <dgm:pt modelId="{C5B263F1-B254-416A-8A07-BEB4E29C95A7}" type="pres">
      <dgm:prSet presAssocID="{17350BF9-6A37-3A45-9F52-08D31C583B90}" presName="iconRect" presStyleLbl="node1" presStyleIdx="2" presStyleCnt="6"/>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Workflow"/>
        </a:ext>
      </dgm:extLst>
    </dgm:pt>
    <dgm:pt modelId="{E5C3B324-9BE4-484A-B033-4E5B9C520776}" type="pres">
      <dgm:prSet presAssocID="{17350BF9-6A37-3A45-9F52-08D31C583B90}" presName="spaceRect" presStyleCnt="0"/>
      <dgm:spPr/>
    </dgm:pt>
    <dgm:pt modelId="{D719FB84-D752-49A7-A91E-D938C3D715B9}" type="pres">
      <dgm:prSet presAssocID="{17350BF9-6A37-3A45-9F52-08D31C583B90}" presName="textRect" presStyleLbl="revTx" presStyleIdx="2" presStyleCnt="6">
        <dgm:presLayoutVars>
          <dgm:chMax val="1"/>
          <dgm:chPref val="1"/>
        </dgm:presLayoutVars>
      </dgm:prSet>
      <dgm:spPr/>
    </dgm:pt>
    <dgm:pt modelId="{CFDE3ED0-48C0-42A0-9A9A-2D99B2E9B99D}" type="pres">
      <dgm:prSet presAssocID="{EC5EFB06-E7FE-5A4B-96C8-CCF96C72A0EB}" presName="sibTrans" presStyleCnt="0"/>
      <dgm:spPr/>
    </dgm:pt>
    <dgm:pt modelId="{57EB84ED-DB15-40E6-A0A9-5953E0F80CBC}" type="pres">
      <dgm:prSet presAssocID="{63F2B6A6-62C9-F947-806C-F2E1CB14FAF4}" presName="compNode" presStyleCnt="0"/>
      <dgm:spPr/>
    </dgm:pt>
    <dgm:pt modelId="{94461480-8CE1-48EF-8324-8F0FF9485FA6}" type="pres">
      <dgm:prSet presAssocID="{63F2B6A6-62C9-F947-806C-F2E1CB14FAF4}" presName="iconRect" presStyleLbl="node1" presStyleIdx="3" presStyleCnt="6"/>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Playbook"/>
        </a:ext>
      </dgm:extLst>
    </dgm:pt>
    <dgm:pt modelId="{C357ABDD-CB26-4E8D-8D95-26B2AFF15F33}" type="pres">
      <dgm:prSet presAssocID="{63F2B6A6-62C9-F947-806C-F2E1CB14FAF4}" presName="spaceRect" presStyleCnt="0"/>
      <dgm:spPr/>
    </dgm:pt>
    <dgm:pt modelId="{417C5367-8ADA-4E8D-80CB-4EF1931F8DF3}" type="pres">
      <dgm:prSet presAssocID="{63F2B6A6-62C9-F947-806C-F2E1CB14FAF4}" presName="textRect" presStyleLbl="revTx" presStyleIdx="3" presStyleCnt="6">
        <dgm:presLayoutVars>
          <dgm:chMax val="1"/>
          <dgm:chPref val="1"/>
        </dgm:presLayoutVars>
      </dgm:prSet>
      <dgm:spPr/>
    </dgm:pt>
    <dgm:pt modelId="{FE223B7D-30F6-4ED9-A73E-85BF8F449D54}" type="pres">
      <dgm:prSet presAssocID="{E0A7B6F5-3AA3-6047-8B36-96FDB3C995E8}" presName="sibTrans" presStyleCnt="0"/>
      <dgm:spPr/>
    </dgm:pt>
    <dgm:pt modelId="{47A348F6-89F0-4076-A3EC-6C8EE6DF8673}" type="pres">
      <dgm:prSet presAssocID="{612D9579-8E8D-A144-B17C-6B9D8B22E955}" presName="compNode" presStyleCnt="0"/>
      <dgm:spPr/>
    </dgm:pt>
    <dgm:pt modelId="{EB6576CB-8744-43BD-9FAB-02F216398616}" type="pres">
      <dgm:prSet presAssocID="{612D9579-8E8D-A144-B17C-6B9D8B22E955}" presName="iconRect" presStyleLbl="node1" presStyleIdx="4" presStyleCnt="6"/>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dgm:spPr>
      <dgm:extLst>
        <a:ext uri="{E40237B7-FDA0-4F09-8148-C483321AD2D9}">
          <dgm14:cNvPr xmlns:dgm14="http://schemas.microsoft.com/office/drawing/2010/diagram" id="0" name="" descr="Screwdriver"/>
        </a:ext>
      </dgm:extLst>
    </dgm:pt>
    <dgm:pt modelId="{296087D6-26FA-4BDF-AA18-B720B33C42A3}" type="pres">
      <dgm:prSet presAssocID="{612D9579-8E8D-A144-B17C-6B9D8B22E955}" presName="spaceRect" presStyleCnt="0"/>
      <dgm:spPr/>
    </dgm:pt>
    <dgm:pt modelId="{C1EC9918-C732-40A6-9ADF-9B840E2439E3}" type="pres">
      <dgm:prSet presAssocID="{612D9579-8E8D-A144-B17C-6B9D8B22E955}" presName="textRect" presStyleLbl="revTx" presStyleIdx="4" presStyleCnt="6">
        <dgm:presLayoutVars>
          <dgm:chMax val="1"/>
          <dgm:chPref val="1"/>
        </dgm:presLayoutVars>
      </dgm:prSet>
      <dgm:spPr/>
    </dgm:pt>
    <dgm:pt modelId="{07651043-EC1D-42EC-AA67-BB79CD72D86A}" type="pres">
      <dgm:prSet presAssocID="{3357865D-7EA8-9B45-A5D2-64BB551BF8AA}" presName="sibTrans" presStyleCnt="0"/>
      <dgm:spPr/>
    </dgm:pt>
    <dgm:pt modelId="{D1442180-A11B-4554-8BFE-000E5CC47214}" type="pres">
      <dgm:prSet presAssocID="{27658965-75E1-674D-B940-66DE5802D0EF}" presName="compNode" presStyleCnt="0"/>
      <dgm:spPr/>
    </dgm:pt>
    <dgm:pt modelId="{A633B053-3928-4292-970D-430490DC6E69}" type="pres">
      <dgm:prSet presAssocID="{27658965-75E1-674D-B940-66DE5802D0EF}" presName="iconRect" presStyleLbl="node1" presStyleIdx="5" presStyleCnt="6"/>
      <dgm:spPr>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dgm:spPr>
      <dgm:extLst>
        <a:ext uri="{E40237B7-FDA0-4F09-8148-C483321AD2D9}">
          <dgm14:cNvPr xmlns:dgm14="http://schemas.microsoft.com/office/drawing/2010/diagram" id="0" name="" descr="Person with Cane"/>
        </a:ext>
      </dgm:extLst>
    </dgm:pt>
    <dgm:pt modelId="{81CE2935-94E7-4486-8202-B0189E78870F}" type="pres">
      <dgm:prSet presAssocID="{27658965-75E1-674D-B940-66DE5802D0EF}" presName="spaceRect" presStyleCnt="0"/>
      <dgm:spPr/>
    </dgm:pt>
    <dgm:pt modelId="{EFEF6808-EC7B-4F3B-AB3D-0B9E878FFA0B}" type="pres">
      <dgm:prSet presAssocID="{27658965-75E1-674D-B940-66DE5802D0EF}" presName="textRect" presStyleLbl="revTx" presStyleIdx="5" presStyleCnt="6">
        <dgm:presLayoutVars>
          <dgm:chMax val="1"/>
          <dgm:chPref val="1"/>
        </dgm:presLayoutVars>
      </dgm:prSet>
      <dgm:spPr/>
    </dgm:pt>
  </dgm:ptLst>
  <dgm:cxnLst>
    <dgm:cxn modelId="{3712C600-FE83-5245-A9F0-CACBFAD64110}" type="presOf" srcId="{612D9579-8E8D-A144-B17C-6B9D8B22E955}" destId="{C1EC9918-C732-40A6-9ADF-9B840E2439E3}" srcOrd="0" destOrd="0" presId="urn:microsoft.com/office/officeart/2018/2/layout/IconLabelList"/>
    <dgm:cxn modelId="{CC622810-F25D-AE4F-98CB-1D7A58A2F1A7}" srcId="{E1779FAB-2D5C-D044-AF97-2DBE3729FE1B}" destId="{17350BF9-6A37-3A45-9F52-08D31C583B90}" srcOrd="2" destOrd="0" parTransId="{3E6BDBB8-CBE5-A64B-AEB8-50CC9BBCC128}" sibTransId="{EC5EFB06-E7FE-5A4B-96C8-CCF96C72A0EB}"/>
    <dgm:cxn modelId="{CAA46417-A983-824D-BE1F-DA98B175DB5F}" srcId="{E1779FAB-2D5C-D044-AF97-2DBE3729FE1B}" destId="{63F2B6A6-62C9-F947-806C-F2E1CB14FAF4}" srcOrd="3" destOrd="0" parTransId="{26FD2794-212F-234B-97BA-F8F818F8D024}" sibTransId="{E0A7B6F5-3AA3-6047-8B36-96FDB3C995E8}"/>
    <dgm:cxn modelId="{42EEBC39-CC84-9545-A3E3-831B2AC504C5}" srcId="{E1779FAB-2D5C-D044-AF97-2DBE3729FE1B}" destId="{BF42A46E-DEC5-0D4F-B571-4725A1E3F4A5}" srcOrd="1" destOrd="0" parTransId="{4D11DB63-31CA-D34B-BF7C-FAB6B0F44DC8}" sibTransId="{6B7057E2-4DD5-CA49-BAC7-6E9B982BDC85}"/>
    <dgm:cxn modelId="{3AFAA153-9DDD-5843-925E-16DA18564169}" type="presOf" srcId="{27658965-75E1-674D-B940-66DE5802D0EF}" destId="{EFEF6808-EC7B-4F3B-AB3D-0B9E878FFA0B}" srcOrd="0" destOrd="0" presId="urn:microsoft.com/office/officeart/2018/2/layout/IconLabelList"/>
    <dgm:cxn modelId="{C022EE6F-6066-294A-898B-C427385245B5}" type="presOf" srcId="{17350BF9-6A37-3A45-9F52-08D31C583B90}" destId="{D719FB84-D752-49A7-A91E-D938C3D715B9}" srcOrd="0" destOrd="0" presId="urn:microsoft.com/office/officeart/2018/2/layout/IconLabelList"/>
    <dgm:cxn modelId="{954F3672-9136-004C-BD4A-B0196E6752B0}" srcId="{E1779FAB-2D5C-D044-AF97-2DBE3729FE1B}" destId="{612D9579-8E8D-A144-B17C-6B9D8B22E955}" srcOrd="4" destOrd="0" parTransId="{C7A6FA11-ACD7-1C41-B885-043E1D0806EB}" sibTransId="{3357865D-7EA8-9B45-A5D2-64BB551BF8AA}"/>
    <dgm:cxn modelId="{BEB59F7D-39B2-CE49-81A3-1A656109A25B}" srcId="{E1779FAB-2D5C-D044-AF97-2DBE3729FE1B}" destId="{E28DCE23-864A-F74B-B6E7-83EFB6102473}" srcOrd="0" destOrd="0" parTransId="{87B6F60B-997D-EA4A-86AC-ECDC8706AEC4}" sibTransId="{94BC25C7-0613-CF4F-854D-4B4AEA37F4D4}"/>
    <dgm:cxn modelId="{CD476681-BF7A-2E46-974D-F32DFEF4C515}" type="presOf" srcId="{BF42A46E-DEC5-0D4F-B571-4725A1E3F4A5}" destId="{230F1EF3-18C8-49D6-AA2C-FDFE0F2EEFAD}" srcOrd="0" destOrd="0" presId="urn:microsoft.com/office/officeart/2018/2/layout/IconLabelList"/>
    <dgm:cxn modelId="{5CD78792-5482-8549-865D-F811BF90C6AC}" type="presOf" srcId="{63F2B6A6-62C9-F947-806C-F2E1CB14FAF4}" destId="{417C5367-8ADA-4E8D-80CB-4EF1931F8DF3}" srcOrd="0" destOrd="0" presId="urn:microsoft.com/office/officeart/2018/2/layout/IconLabelList"/>
    <dgm:cxn modelId="{E7058FA1-6826-3E4F-B1A1-1B9507298B25}" srcId="{E1779FAB-2D5C-D044-AF97-2DBE3729FE1B}" destId="{27658965-75E1-674D-B940-66DE5802D0EF}" srcOrd="5" destOrd="0" parTransId="{0739BCE8-D84C-0342-A607-30642D7544E0}" sibTransId="{9E242D3C-1341-C541-A12A-F1755038C375}"/>
    <dgm:cxn modelId="{C14BDFC0-7261-CB4D-9C45-39A121DDB998}" type="presOf" srcId="{E28DCE23-864A-F74B-B6E7-83EFB6102473}" destId="{728A23D3-F92A-400D-847D-0284ABFBFB20}" srcOrd="0" destOrd="0" presId="urn:microsoft.com/office/officeart/2018/2/layout/IconLabelList"/>
    <dgm:cxn modelId="{001144EE-A579-C545-876C-8B9429C7F18B}" type="presOf" srcId="{E1779FAB-2D5C-D044-AF97-2DBE3729FE1B}" destId="{A6D2D967-CA20-4588-A80E-86D378FC8EEA}" srcOrd="0" destOrd="0" presId="urn:microsoft.com/office/officeart/2018/2/layout/IconLabelList"/>
    <dgm:cxn modelId="{579A102A-BB3C-C744-B156-DC02099A4101}" type="presParOf" srcId="{A6D2D967-CA20-4588-A80E-86D378FC8EEA}" destId="{ED5E5CBC-8D26-49FF-AA44-CEF4BAC33877}" srcOrd="0" destOrd="0" presId="urn:microsoft.com/office/officeart/2018/2/layout/IconLabelList"/>
    <dgm:cxn modelId="{3A1FACD0-E9AF-5D47-9C9B-61E18A527CE6}" type="presParOf" srcId="{ED5E5CBC-8D26-49FF-AA44-CEF4BAC33877}" destId="{BCFAFC0C-5A4B-4046-89A4-17B2EF4AF22E}" srcOrd="0" destOrd="0" presId="urn:microsoft.com/office/officeart/2018/2/layout/IconLabelList"/>
    <dgm:cxn modelId="{197265BB-78A9-BF43-81F1-45BB3FE55A29}" type="presParOf" srcId="{ED5E5CBC-8D26-49FF-AA44-CEF4BAC33877}" destId="{736462B8-7539-4110-B15B-83DA18A568BC}" srcOrd="1" destOrd="0" presId="urn:microsoft.com/office/officeart/2018/2/layout/IconLabelList"/>
    <dgm:cxn modelId="{58E6CB32-9137-CD41-B3CF-22AB3F983055}" type="presParOf" srcId="{ED5E5CBC-8D26-49FF-AA44-CEF4BAC33877}" destId="{728A23D3-F92A-400D-847D-0284ABFBFB20}" srcOrd="2" destOrd="0" presId="urn:microsoft.com/office/officeart/2018/2/layout/IconLabelList"/>
    <dgm:cxn modelId="{F7F717FB-5052-2F43-87CE-8012FC20E19E}" type="presParOf" srcId="{A6D2D967-CA20-4588-A80E-86D378FC8EEA}" destId="{A735BAF1-D90C-40AF-94F5-5C24253ADE6C}" srcOrd="1" destOrd="0" presId="urn:microsoft.com/office/officeart/2018/2/layout/IconLabelList"/>
    <dgm:cxn modelId="{1C646440-7018-444A-A885-4370BA91F6C9}" type="presParOf" srcId="{A6D2D967-CA20-4588-A80E-86D378FC8EEA}" destId="{0EFC5C4D-2EB3-49B9-890D-4463A863415D}" srcOrd="2" destOrd="0" presId="urn:microsoft.com/office/officeart/2018/2/layout/IconLabelList"/>
    <dgm:cxn modelId="{B2C303AF-5279-514D-82DB-4C9373491E44}" type="presParOf" srcId="{0EFC5C4D-2EB3-49B9-890D-4463A863415D}" destId="{C698C7D5-5957-477C-958A-7BF9D52C6E15}" srcOrd="0" destOrd="0" presId="urn:microsoft.com/office/officeart/2018/2/layout/IconLabelList"/>
    <dgm:cxn modelId="{6207F756-5B1A-A74D-A2D6-21E3AA448DAB}" type="presParOf" srcId="{0EFC5C4D-2EB3-49B9-890D-4463A863415D}" destId="{0F6966AD-BC8D-4198-88C8-785ED6245448}" srcOrd="1" destOrd="0" presId="urn:microsoft.com/office/officeart/2018/2/layout/IconLabelList"/>
    <dgm:cxn modelId="{94E5E9C7-943E-444C-BC8A-837D1D7D5A60}" type="presParOf" srcId="{0EFC5C4D-2EB3-49B9-890D-4463A863415D}" destId="{230F1EF3-18C8-49D6-AA2C-FDFE0F2EEFAD}" srcOrd="2" destOrd="0" presId="urn:microsoft.com/office/officeart/2018/2/layout/IconLabelList"/>
    <dgm:cxn modelId="{023C4041-A165-4846-8647-341F46F3BADD}" type="presParOf" srcId="{A6D2D967-CA20-4588-A80E-86D378FC8EEA}" destId="{BA7600B1-D7F1-48C6-A538-54CCA2BE6F20}" srcOrd="3" destOrd="0" presId="urn:microsoft.com/office/officeart/2018/2/layout/IconLabelList"/>
    <dgm:cxn modelId="{F605DE34-EC90-D145-A1D6-3B420FB51A99}" type="presParOf" srcId="{A6D2D967-CA20-4588-A80E-86D378FC8EEA}" destId="{84EB28B1-D5E4-4498-A838-710727BD8F96}" srcOrd="4" destOrd="0" presId="urn:microsoft.com/office/officeart/2018/2/layout/IconLabelList"/>
    <dgm:cxn modelId="{7D83BAF2-B24D-1942-B11E-AC8B89C5E4AD}" type="presParOf" srcId="{84EB28B1-D5E4-4498-A838-710727BD8F96}" destId="{C5B263F1-B254-416A-8A07-BEB4E29C95A7}" srcOrd="0" destOrd="0" presId="urn:microsoft.com/office/officeart/2018/2/layout/IconLabelList"/>
    <dgm:cxn modelId="{A9562D36-E702-9D41-9F0A-B2712B56DA07}" type="presParOf" srcId="{84EB28B1-D5E4-4498-A838-710727BD8F96}" destId="{E5C3B324-9BE4-484A-B033-4E5B9C520776}" srcOrd="1" destOrd="0" presId="urn:microsoft.com/office/officeart/2018/2/layout/IconLabelList"/>
    <dgm:cxn modelId="{878ADB1F-9763-9640-A052-E9EC1AB11B89}" type="presParOf" srcId="{84EB28B1-D5E4-4498-A838-710727BD8F96}" destId="{D719FB84-D752-49A7-A91E-D938C3D715B9}" srcOrd="2" destOrd="0" presId="urn:microsoft.com/office/officeart/2018/2/layout/IconLabelList"/>
    <dgm:cxn modelId="{41B6B6D9-DBC5-AC49-9662-9F2BC44D6727}" type="presParOf" srcId="{A6D2D967-CA20-4588-A80E-86D378FC8EEA}" destId="{CFDE3ED0-48C0-42A0-9A9A-2D99B2E9B99D}" srcOrd="5" destOrd="0" presId="urn:microsoft.com/office/officeart/2018/2/layout/IconLabelList"/>
    <dgm:cxn modelId="{1F0B7069-6B1C-EE4F-8C5D-D62682506838}" type="presParOf" srcId="{A6D2D967-CA20-4588-A80E-86D378FC8EEA}" destId="{57EB84ED-DB15-40E6-A0A9-5953E0F80CBC}" srcOrd="6" destOrd="0" presId="urn:microsoft.com/office/officeart/2018/2/layout/IconLabelList"/>
    <dgm:cxn modelId="{C62B379E-9E71-6F45-B49E-682EAA0F0E5A}" type="presParOf" srcId="{57EB84ED-DB15-40E6-A0A9-5953E0F80CBC}" destId="{94461480-8CE1-48EF-8324-8F0FF9485FA6}" srcOrd="0" destOrd="0" presId="urn:microsoft.com/office/officeart/2018/2/layout/IconLabelList"/>
    <dgm:cxn modelId="{E446062C-E4E0-BB40-AB11-7407682ED016}" type="presParOf" srcId="{57EB84ED-DB15-40E6-A0A9-5953E0F80CBC}" destId="{C357ABDD-CB26-4E8D-8D95-26B2AFF15F33}" srcOrd="1" destOrd="0" presId="urn:microsoft.com/office/officeart/2018/2/layout/IconLabelList"/>
    <dgm:cxn modelId="{86AE89D0-4AAA-D144-AA6D-F64278476A1B}" type="presParOf" srcId="{57EB84ED-DB15-40E6-A0A9-5953E0F80CBC}" destId="{417C5367-8ADA-4E8D-80CB-4EF1931F8DF3}" srcOrd="2" destOrd="0" presId="urn:microsoft.com/office/officeart/2018/2/layout/IconLabelList"/>
    <dgm:cxn modelId="{C1E4F829-FCBB-E94B-AF16-33FAFC085850}" type="presParOf" srcId="{A6D2D967-CA20-4588-A80E-86D378FC8EEA}" destId="{FE223B7D-30F6-4ED9-A73E-85BF8F449D54}" srcOrd="7" destOrd="0" presId="urn:microsoft.com/office/officeart/2018/2/layout/IconLabelList"/>
    <dgm:cxn modelId="{65C34898-4BE4-8749-98BD-834E1B6053D2}" type="presParOf" srcId="{A6D2D967-CA20-4588-A80E-86D378FC8EEA}" destId="{47A348F6-89F0-4076-A3EC-6C8EE6DF8673}" srcOrd="8" destOrd="0" presId="urn:microsoft.com/office/officeart/2018/2/layout/IconLabelList"/>
    <dgm:cxn modelId="{43891483-21EF-6D45-BA85-CCCE2039DC1B}" type="presParOf" srcId="{47A348F6-89F0-4076-A3EC-6C8EE6DF8673}" destId="{EB6576CB-8744-43BD-9FAB-02F216398616}" srcOrd="0" destOrd="0" presId="urn:microsoft.com/office/officeart/2018/2/layout/IconLabelList"/>
    <dgm:cxn modelId="{A9C2AB4F-6D14-3245-A7CD-870BCD6CC499}" type="presParOf" srcId="{47A348F6-89F0-4076-A3EC-6C8EE6DF8673}" destId="{296087D6-26FA-4BDF-AA18-B720B33C42A3}" srcOrd="1" destOrd="0" presId="urn:microsoft.com/office/officeart/2018/2/layout/IconLabelList"/>
    <dgm:cxn modelId="{AEBE5203-1C57-3646-899A-336F232DD617}" type="presParOf" srcId="{47A348F6-89F0-4076-A3EC-6C8EE6DF8673}" destId="{C1EC9918-C732-40A6-9ADF-9B840E2439E3}" srcOrd="2" destOrd="0" presId="urn:microsoft.com/office/officeart/2018/2/layout/IconLabelList"/>
    <dgm:cxn modelId="{0A0574DD-E44D-0248-8F2E-AB122EBAB2F7}" type="presParOf" srcId="{A6D2D967-CA20-4588-A80E-86D378FC8EEA}" destId="{07651043-EC1D-42EC-AA67-BB79CD72D86A}" srcOrd="9" destOrd="0" presId="urn:microsoft.com/office/officeart/2018/2/layout/IconLabelList"/>
    <dgm:cxn modelId="{2B43623E-9D91-984D-B34A-BE4F30419AF8}" type="presParOf" srcId="{A6D2D967-CA20-4588-A80E-86D378FC8EEA}" destId="{D1442180-A11B-4554-8BFE-000E5CC47214}" srcOrd="10" destOrd="0" presId="urn:microsoft.com/office/officeart/2018/2/layout/IconLabelList"/>
    <dgm:cxn modelId="{1DAC0DB6-7F04-A246-8FAC-72DCFEACD2F8}" type="presParOf" srcId="{D1442180-A11B-4554-8BFE-000E5CC47214}" destId="{A633B053-3928-4292-970D-430490DC6E69}" srcOrd="0" destOrd="0" presId="urn:microsoft.com/office/officeart/2018/2/layout/IconLabelList"/>
    <dgm:cxn modelId="{889B463A-2BC1-8146-8646-304F7FA84F28}" type="presParOf" srcId="{D1442180-A11B-4554-8BFE-000E5CC47214}" destId="{81CE2935-94E7-4486-8202-B0189E78870F}" srcOrd="1" destOrd="0" presId="urn:microsoft.com/office/officeart/2018/2/layout/IconLabelList"/>
    <dgm:cxn modelId="{817F923A-E2BA-6742-B91B-546F4C7CA381}" type="presParOf" srcId="{D1442180-A11B-4554-8BFE-000E5CC47214}" destId="{EFEF6808-EC7B-4F3B-AB3D-0B9E878FFA0B}"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312F0A8-7598-194D-91DF-3711C6BB2E46}">
      <dsp:nvSpPr>
        <dsp:cNvPr id="0" name=""/>
        <dsp:cNvSpPr/>
      </dsp:nvSpPr>
      <dsp:spPr>
        <a:xfrm>
          <a:off x="0" y="278579"/>
          <a:ext cx="3897332" cy="42840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8461F2F-B12E-E34B-9EDC-6FA541FE3D21}">
      <dsp:nvSpPr>
        <dsp:cNvPr id="0" name=""/>
        <dsp:cNvSpPr/>
      </dsp:nvSpPr>
      <dsp:spPr>
        <a:xfrm>
          <a:off x="194866" y="27659"/>
          <a:ext cx="2728132" cy="50184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3117" tIns="0" rIns="103117" bIns="0" numCol="1" spcCol="1270" anchor="ctr" anchorCtr="0">
          <a:noAutofit/>
        </a:bodyPr>
        <a:lstStyle/>
        <a:p>
          <a:pPr marL="0" lvl="0" indent="0" algn="l" defTabSz="755650">
            <a:lnSpc>
              <a:spcPct val="90000"/>
            </a:lnSpc>
            <a:spcBef>
              <a:spcPct val="0"/>
            </a:spcBef>
            <a:spcAft>
              <a:spcPct val="35000"/>
            </a:spcAft>
            <a:buNone/>
          </a:pPr>
          <a:r>
            <a:rPr lang="en-US" sz="1700" kern="1200"/>
            <a:t>Product owner </a:t>
          </a:r>
        </a:p>
      </dsp:txBody>
      <dsp:txXfrm>
        <a:off x="219364" y="52157"/>
        <a:ext cx="2679136" cy="452844"/>
      </dsp:txXfrm>
    </dsp:sp>
    <dsp:sp modelId="{A864C995-465D-FF47-9CF6-77FC92CA6008}">
      <dsp:nvSpPr>
        <dsp:cNvPr id="0" name=""/>
        <dsp:cNvSpPr/>
      </dsp:nvSpPr>
      <dsp:spPr>
        <a:xfrm>
          <a:off x="0" y="1049700"/>
          <a:ext cx="3897332" cy="428400"/>
        </a:xfrm>
        <a:prstGeom prst="rect">
          <a:avLst/>
        </a:prstGeom>
        <a:solidFill>
          <a:schemeClr val="lt1">
            <a:alpha val="90000"/>
            <a:hueOff val="0"/>
            <a:satOff val="0"/>
            <a:lumOff val="0"/>
            <a:alphaOff val="0"/>
          </a:schemeClr>
        </a:solidFill>
        <a:ln w="12700" cap="flat" cmpd="sng" algn="ctr">
          <a:solidFill>
            <a:schemeClr val="accent5">
              <a:hueOff val="-1608342"/>
              <a:satOff val="-4475"/>
              <a:lumOff val="784"/>
              <a:alphaOff val="0"/>
            </a:schemeClr>
          </a:solidFill>
          <a:prstDash val="solid"/>
          <a:miter lim="800000"/>
        </a:ln>
        <a:effectLst/>
      </dsp:spPr>
      <dsp:style>
        <a:lnRef idx="2">
          <a:scrgbClr r="0" g="0" b="0"/>
        </a:lnRef>
        <a:fillRef idx="1">
          <a:scrgbClr r="0" g="0" b="0"/>
        </a:fillRef>
        <a:effectRef idx="0">
          <a:scrgbClr r="0" g="0" b="0"/>
        </a:effectRef>
        <a:fontRef idx="minor"/>
      </dsp:style>
    </dsp:sp>
    <dsp:sp modelId="{73DD7212-CFB1-6643-ABC0-2753A27CD945}">
      <dsp:nvSpPr>
        <dsp:cNvPr id="0" name=""/>
        <dsp:cNvSpPr/>
      </dsp:nvSpPr>
      <dsp:spPr>
        <a:xfrm>
          <a:off x="194866" y="798780"/>
          <a:ext cx="2728132" cy="501840"/>
        </a:xfrm>
        <a:prstGeom prst="roundRect">
          <a:avLst/>
        </a:prstGeom>
        <a:solidFill>
          <a:schemeClr val="accent5">
            <a:hueOff val="-1608342"/>
            <a:satOff val="-4475"/>
            <a:lumOff val="78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3117" tIns="0" rIns="103117" bIns="0" numCol="1" spcCol="1270" anchor="ctr" anchorCtr="0">
          <a:noAutofit/>
        </a:bodyPr>
        <a:lstStyle/>
        <a:p>
          <a:pPr marL="0" lvl="0" indent="0" algn="l" defTabSz="755650">
            <a:lnSpc>
              <a:spcPct val="90000"/>
            </a:lnSpc>
            <a:spcBef>
              <a:spcPct val="0"/>
            </a:spcBef>
            <a:spcAft>
              <a:spcPct val="35000"/>
            </a:spcAft>
            <a:buNone/>
          </a:pPr>
          <a:r>
            <a:rPr lang="en-US" sz="1700" kern="1200"/>
            <a:t>Scrum Master</a:t>
          </a:r>
        </a:p>
      </dsp:txBody>
      <dsp:txXfrm>
        <a:off x="219364" y="823278"/>
        <a:ext cx="2679136" cy="452844"/>
      </dsp:txXfrm>
    </dsp:sp>
    <dsp:sp modelId="{1B76FE8A-7AC4-5B48-8CD4-A10FA111FDFB}">
      <dsp:nvSpPr>
        <dsp:cNvPr id="0" name=""/>
        <dsp:cNvSpPr/>
      </dsp:nvSpPr>
      <dsp:spPr>
        <a:xfrm>
          <a:off x="0" y="1820820"/>
          <a:ext cx="3897332" cy="428400"/>
        </a:xfrm>
        <a:prstGeom prst="rect">
          <a:avLst/>
        </a:prstGeom>
        <a:solidFill>
          <a:schemeClr val="lt1">
            <a:alpha val="90000"/>
            <a:hueOff val="0"/>
            <a:satOff val="0"/>
            <a:lumOff val="0"/>
            <a:alphaOff val="0"/>
          </a:schemeClr>
        </a:solidFill>
        <a:ln w="12700" cap="flat" cmpd="sng" algn="ctr">
          <a:solidFill>
            <a:schemeClr val="accent5">
              <a:hueOff val="-3216684"/>
              <a:satOff val="-8950"/>
              <a:lumOff val="1568"/>
              <a:alphaOff val="0"/>
            </a:schemeClr>
          </a:solidFill>
          <a:prstDash val="solid"/>
          <a:miter lim="800000"/>
        </a:ln>
        <a:effectLst/>
      </dsp:spPr>
      <dsp:style>
        <a:lnRef idx="2">
          <a:scrgbClr r="0" g="0" b="0"/>
        </a:lnRef>
        <a:fillRef idx="1">
          <a:scrgbClr r="0" g="0" b="0"/>
        </a:fillRef>
        <a:effectRef idx="0">
          <a:scrgbClr r="0" g="0" b="0"/>
        </a:effectRef>
        <a:fontRef idx="minor"/>
      </dsp:style>
    </dsp:sp>
    <dsp:sp modelId="{98AC19B5-4070-ED44-8BC7-0D8A74B09647}">
      <dsp:nvSpPr>
        <dsp:cNvPr id="0" name=""/>
        <dsp:cNvSpPr/>
      </dsp:nvSpPr>
      <dsp:spPr>
        <a:xfrm>
          <a:off x="194866" y="1569899"/>
          <a:ext cx="2728132" cy="501840"/>
        </a:xfrm>
        <a:prstGeom prst="roundRect">
          <a:avLst/>
        </a:prstGeom>
        <a:solidFill>
          <a:schemeClr val="accent5">
            <a:hueOff val="-3216684"/>
            <a:satOff val="-8950"/>
            <a:lumOff val="156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3117" tIns="0" rIns="103117" bIns="0" numCol="1" spcCol="1270" anchor="ctr" anchorCtr="0">
          <a:noAutofit/>
        </a:bodyPr>
        <a:lstStyle/>
        <a:p>
          <a:pPr marL="0" lvl="0" indent="0" algn="l" defTabSz="755650">
            <a:lnSpc>
              <a:spcPct val="90000"/>
            </a:lnSpc>
            <a:spcBef>
              <a:spcPct val="0"/>
            </a:spcBef>
            <a:spcAft>
              <a:spcPct val="35000"/>
            </a:spcAft>
            <a:buNone/>
          </a:pPr>
          <a:r>
            <a:rPr lang="en-US" sz="1700" kern="1200"/>
            <a:t>Developer</a:t>
          </a:r>
        </a:p>
      </dsp:txBody>
      <dsp:txXfrm>
        <a:off x="219364" y="1594397"/>
        <a:ext cx="2679136" cy="452844"/>
      </dsp:txXfrm>
    </dsp:sp>
    <dsp:sp modelId="{97A98A30-DF0B-EC41-8AEB-560B2FC44C5D}">
      <dsp:nvSpPr>
        <dsp:cNvPr id="0" name=""/>
        <dsp:cNvSpPr/>
      </dsp:nvSpPr>
      <dsp:spPr>
        <a:xfrm>
          <a:off x="0" y="2591940"/>
          <a:ext cx="3897332" cy="428400"/>
        </a:xfrm>
        <a:prstGeom prst="rect">
          <a:avLst/>
        </a:prstGeom>
        <a:solidFill>
          <a:schemeClr val="lt1">
            <a:alpha val="90000"/>
            <a:hueOff val="0"/>
            <a:satOff val="0"/>
            <a:lumOff val="0"/>
            <a:alphaOff val="0"/>
          </a:schemeClr>
        </a:solidFill>
        <a:ln w="12700" cap="flat" cmpd="sng" algn="ctr">
          <a:solidFill>
            <a:schemeClr val="accent5">
              <a:hueOff val="-4825026"/>
              <a:satOff val="-13425"/>
              <a:lumOff val="2352"/>
              <a:alphaOff val="0"/>
            </a:schemeClr>
          </a:solidFill>
          <a:prstDash val="solid"/>
          <a:miter lim="800000"/>
        </a:ln>
        <a:effectLst/>
      </dsp:spPr>
      <dsp:style>
        <a:lnRef idx="2">
          <a:scrgbClr r="0" g="0" b="0"/>
        </a:lnRef>
        <a:fillRef idx="1">
          <a:scrgbClr r="0" g="0" b="0"/>
        </a:fillRef>
        <a:effectRef idx="0">
          <a:scrgbClr r="0" g="0" b="0"/>
        </a:effectRef>
        <a:fontRef idx="minor"/>
      </dsp:style>
    </dsp:sp>
    <dsp:sp modelId="{26192AF9-FC47-2342-81AB-F57E51FDD7B5}">
      <dsp:nvSpPr>
        <dsp:cNvPr id="0" name=""/>
        <dsp:cNvSpPr/>
      </dsp:nvSpPr>
      <dsp:spPr>
        <a:xfrm>
          <a:off x="194866" y="2341020"/>
          <a:ext cx="2728132" cy="501840"/>
        </a:xfrm>
        <a:prstGeom prst="roundRect">
          <a:avLst/>
        </a:prstGeom>
        <a:solidFill>
          <a:schemeClr val="accent5">
            <a:hueOff val="-4825026"/>
            <a:satOff val="-13425"/>
            <a:lumOff val="23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3117" tIns="0" rIns="103117" bIns="0" numCol="1" spcCol="1270" anchor="ctr" anchorCtr="0">
          <a:noAutofit/>
        </a:bodyPr>
        <a:lstStyle/>
        <a:p>
          <a:pPr marL="0" lvl="0" indent="0" algn="l" defTabSz="755650">
            <a:lnSpc>
              <a:spcPct val="90000"/>
            </a:lnSpc>
            <a:spcBef>
              <a:spcPct val="0"/>
            </a:spcBef>
            <a:spcAft>
              <a:spcPct val="35000"/>
            </a:spcAft>
            <a:buNone/>
          </a:pPr>
          <a:r>
            <a:rPr lang="en-US" sz="1700" kern="1200"/>
            <a:t>Tester</a:t>
          </a:r>
        </a:p>
      </dsp:txBody>
      <dsp:txXfrm>
        <a:off x="219364" y="2365518"/>
        <a:ext cx="2679136" cy="4528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FAFC0C-5A4B-4046-89A4-17B2EF4AF22E}">
      <dsp:nvSpPr>
        <dsp:cNvPr id="0" name=""/>
        <dsp:cNvSpPr/>
      </dsp:nvSpPr>
      <dsp:spPr>
        <a:xfrm>
          <a:off x="371692" y="1219938"/>
          <a:ext cx="604335" cy="60433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28A23D3-F92A-400D-847D-0284ABFBFB20}">
      <dsp:nvSpPr>
        <dsp:cNvPr id="0" name=""/>
        <dsp:cNvSpPr/>
      </dsp:nvSpPr>
      <dsp:spPr>
        <a:xfrm>
          <a:off x="2375" y="2052874"/>
          <a:ext cx="1342968" cy="5371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CONCEPT</a:t>
          </a:r>
        </a:p>
      </dsp:txBody>
      <dsp:txXfrm>
        <a:off x="2375" y="2052874"/>
        <a:ext cx="1342968" cy="537187"/>
      </dsp:txXfrm>
    </dsp:sp>
    <dsp:sp modelId="{C698C7D5-5957-477C-958A-7BF9D52C6E15}">
      <dsp:nvSpPr>
        <dsp:cNvPr id="0" name=""/>
        <dsp:cNvSpPr/>
      </dsp:nvSpPr>
      <dsp:spPr>
        <a:xfrm>
          <a:off x="1949680" y="1219938"/>
          <a:ext cx="604335" cy="60433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30F1EF3-18C8-49D6-AA2C-FDFE0F2EEFAD}">
      <dsp:nvSpPr>
        <dsp:cNvPr id="0" name=""/>
        <dsp:cNvSpPr/>
      </dsp:nvSpPr>
      <dsp:spPr>
        <a:xfrm>
          <a:off x="1580364" y="2052874"/>
          <a:ext cx="1342968" cy="5371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INCEPTION</a:t>
          </a:r>
        </a:p>
      </dsp:txBody>
      <dsp:txXfrm>
        <a:off x="1580364" y="2052874"/>
        <a:ext cx="1342968" cy="537187"/>
      </dsp:txXfrm>
    </dsp:sp>
    <dsp:sp modelId="{C5B263F1-B254-416A-8A07-BEB4E29C95A7}">
      <dsp:nvSpPr>
        <dsp:cNvPr id="0" name=""/>
        <dsp:cNvSpPr/>
      </dsp:nvSpPr>
      <dsp:spPr>
        <a:xfrm>
          <a:off x="3527668" y="1219938"/>
          <a:ext cx="604335" cy="604335"/>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719FB84-D752-49A7-A91E-D938C3D715B9}">
      <dsp:nvSpPr>
        <dsp:cNvPr id="0" name=""/>
        <dsp:cNvSpPr/>
      </dsp:nvSpPr>
      <dsp:spPr>
        <a:xfrm>
          <a:off x="3158352" y="2052874"/>
          <a:ext cx="1342968" cy="5371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ITERATION</a:t>
          </a:r>
        </a:p>
      </dsp:txBody>
      <dsp:txXfrm>
        <a:off x="3158352" y="2052874"/>
        <a:ext cx="1342968" cy="537187"/>
      </dsp:txXfrm>
    </dsp:sp>
    <dsp:sp modelId="{94461480-8CE1-48EF-8324-8F0FF9485FA6}">
      <dsp:nvSpPr>
        <dsp:cNvPr id="0" name=""/>
        <dsp:cNvSpPr/>
      </dsp:nvSpPr>
      <dsp:spPr>
        <a:xfrm>
          <a:off x="5105657" y="1219938"/>
          <a:ext cx="604335" cy="604335"/>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17C5367-8ADA-4E8D-80CB-4EF1931F8DF3}">
      <dsp:nvSpPr>
        <dsp:cNvPr id="0" name=""/>
        <dsp:cNvSpPr/>
      </dsp:nvSpPr>
      <dsp:spPr>
        <a:xfrm>
          <a:off x="4736340" y="2052874"/>
          <a:ext cx="1342968" cy="5371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RELEASE</a:t>
          </a:r>
        </a:p>
      </dsp:txBody>
      <dsp:txXfrm>
        <a:off x="4736340" y="2052874"/>
        <a:ext cx="1342968" cy="537187"/>
      </dsp:txXfrm>
    </dsp:sp>
    <dsp:sp modelId="{EB6576CB-8744-43BD-9FAB-02F216398616}">
      <dsp:nvSpPr>
        <dsp:cNvPr id="0" name=""/>
        <dsp:cNvSpPr/>
      </dsp:nvSpPr>
      <dsp:spPr>
        <a:xfrm>
          <a:off x="6683645" y="1219938"/>
          <a:ext cx="604335" cy="604335"/>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1EC9918-C732-40A6-9ADF-9B840E2439E3}">
      <dsp:nvSpPr>
        <dsp:cNvPr id="0" name=""/>
        <dsp:cNvSpPr/>
      </dsp:nvSpPr>
      <dsp:spPr>
        <a:xfrm>
          <a:off x="6314329" y="2052874"/>
          <a:ext cx="1342968" cy="5371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MAINTENANCE</a:t>
          </a:r>
        </a:p>
      </dsp:txBody>
      <dsp:txXfrm>
        <a:off x="6314329" y="2052874"/>
        <a:ext cx="1342968" cy="537187"/>
      </dsp:txXfrm>
    </dsp:sp>
    <dsp:sp modelId="{A633B053-3928-4292-970D-430490DC6E69}">
      <dsp:nvSpPr>
        <dsp:cNvPr id="0" name=""/>
        <dsp:cNvSpPr/>
      </dsp:nvSpPr>
      <dsp:spPr>
        <a:xfrm>
          <a:off x="8261633" y="1219938"/>
          <a:ext cx="604335" cy="604335"/>
        </a:xfrm>
        <a:prstGeom prst="rect">
          <a:avLst/>
        </a:prstGeom>
        <a:blipFill>
          <a:blip xmlns:r="http://schemas.openxmlformats.org/officeDocument/2006/relationships" r:embed="rId11">
            <a:extLst>
              <a:ext uri="{28A0092B-C50C-407E-A947-70E740481C1C}">
                <a14:useLocalDpi xmlns:a14="http://schemas.microsoft.com/office/drawing/2010/main" val="0"/>
              </a:ext>
              <a:ext uri="{96DAC541-7B7A-43D3-8B79-37D633B846F1}">
                <asvg:svgBlip xmlns:asvg="http://schemas.microsoft.com/office/drawing/2016/SVG/main" r:embed="rId1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FEF6808-EC7B-4F3B-AB3D-0B9E878FFA0B}">
      <dsp:nvSpPr>
        <dsp:cNvPr id="0" name=""/>
        <dsp:cNvSpPr/>
      </dsp:nvSpPr>
      <dsp:spPr>
        <a:xfrm>
          <a:off x="7892317" y="2052874"/>
          <a:ext cx="1342968" cy="5371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pPr>
          <a:r>
            <a:rPr lang="en-US" sz="1500" kern="1200"/>
            <a:t>RETIREMENT</a:t>
          </a:r>
        </a:p>
      </dsp:txBody>
      <dsp:txXfrm>
        <a:off x="7892317" y="2052874"/>
        <a:ext cx="1342968" cy="537187"/>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png>
</file>

<file path=ppt/media/image2.png>
</file>

<file path=ppt/media/image20.svg>
</file>

<file path=ppt/media/image21.jpg>
</file>

<file path=ppt/media/image22.jpg>
</file>

<file path=ppt/media/image23.jpg>
</file>

<file path=ppt/media/image24.jpeg>
</file>

<file path=ppt/media/image25.png>
</file>

<file path=ppt/media/image26.svg>
</file>

<file path=ppt/media/image3.svg>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0F8CF-692C-4963-8B5E-D1C0928CF160}"/>
              </a:ext>
            </a:extLst>
          </p:cNvPr>
          <p:cNvSpPr>
            <a:spLocks noGrp="1"/>
          </p:cNvSpPr>
          <p:nvPr>
            <p:ph type="ctrTitle"/>
          </p:nvPr>
        </p:nvSpPr>
        <p:spPr>
          <a:xfrm>
            <a:off x="1429612" y="1013984"/>
            <a:ext cx="7714388" cy="3260635"/>
          </a:xfrm>
        </p:spPr>
        <p:txBody>
          <a:bodyPr anchor="b"/>
          <a:lstStyle>
            <a:lvl1pPr algn="l">
              <a:defRPr sz="2800"/>
            </a:lvl1pPr>
          </a:lstStyle>
          <a:p>
            <a:r>
              <a:rPr lang="en-US" dirty="0"/>
              <a:t>Click to edit Master title style</a:t>
            </a:r>
          </a:p>
        </p:txBody>
      </p:sp>
      <p:sp>
        <p:nvSpPr>
          <p:cNvPr id="3" name="Subtitle 2">
            <a:extLst>
              <a:ext uri="{FF2B5EF4-FFF2-40B4-BE49-F238E27FC236}">
                <a16:creationId xmlns:a16="http://schemas.microsoft.com/office/drawing/2014/main" id="{9F419655-1613-4CC0-BBE9-BD2CB2C3C766}"/>
              </a:ext>
            </a:extLst>
          </p:cNvPr>
          <p:cNvSpPr>
            <a:spLocks noGrp="1"/>
          </p:cNvSpPr>
          <p:nvPr>
            <p:ph type="subTitle" idx="1"/>
          </p:nvPr>
        </p:nvSpPr>
        <p:spPr>
          <a:xfrm>
            <a:off x="1429612" y="4848464"/>
            <a:ext cx="7714388" cy="1085849"/>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0267FFF-6BC4-4DF0-BC55-B2C3BFD8ED12}"/>
              </a:ext>
            </a:extLst>
          </p:cNvPr>
          <p:cNvSpPr>
            <a:spLocks noGrp="1"/>
          </p:cNvSpPr>
          <p:nvPr>
            <p:ph type="dt" sz="half" idx="10"/>
          </p:nvPr>
        </p:nvSpPr>
        <p:spPr/>
        <p:txBody>
          <a:bodyPr/>
          <a:lstStyle/>
          <a:p>
            <a:fld id="{3C2B07E4-CDF9-4C88-A2F3-04620E58224D}" type="datetimeFigureOut">
              <a:rPr lang="en-US" smtClean="0"/>
              <a:t>2/26/23</a:t>
            </a:fld>
            <a:endParaRPr lang="en-US"/>
          </a:p>
        </p:txBody>
      </p:sp>
      <p:sp>
        <p:nvSpPr>
          <p:cNvPr id="5" name="Footer Placeholder 4">
            <a:extLst>
              <a:ext uri="{FF2B5EF4-FFF2-40B4-BE49-F238E27FC236}">
                <a16:creationId xmlns:a16="http://schemas.microsoft.com/office/drawing/2014/main" id="{D6389830-A1B7-484B-832C-F64A558BDF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A8F727-72C8-47A9-8E54-AD84590286F9}"/>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7" name="Straight Connector 6">
            <a:extLst>
              <a:ext uri="{FF2B5EF4-FFF2-40B4-BE49-F238E27FC236}">
                <a16:creationId xmlns:a16="http://schemas.microsoft.com/office/drawing/2014/main" id="{AEED5540-64E5-4258-ABA4-753F07B71B38}"/>
              </a:ext>
            </a:extLst>
          </p:cNvPr>
          <p:cNvCxnSpPr>
            <a:cxnSpLocks/>
          </p:cNvCxnSpPr>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14332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8A5DE-E5C6-4DB9-AD28-8F1EAC6F5513}"/>
              </a:ext>
            </a:extLst>
          </p:cNvPr>
          <p:cNvSpPr>
            <a:spLocks noGrp="1"/>
          </p:cNvSpPr>
          <p:nvPr>
            <p:ph type="title"/>
          </p:nvPr>
        </p:nvSpPr>
        <p:spPr/>
        <p:txBody>
          <a:bodyPr/>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4363E08E-9B2D-4740-9AC6-D5E1CFB95FC6}"/>
              </a:ext>
            </a:extLst>
          </p:cNvPr>
          <p:cNvSpPr>
            <a:spLocks noGrp="1"/>
          </p:cNvSpPr>
          <p:nvPr>
            <p:ph type="body" orient="vert" idx="1"/>
          </p:nvPr>
        </p:nvSpPr>
        <p:spPr>
          <a:xfrm>
            <a:off x="1429566" y="2229957"/>
            <a:ext cx="9238434" cy="3866043"/>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E4E3736-E8AA-4F58-9D3A-27050B287F9D}"/>
              </a:ext>
            </a:extLst>
          </p:cNvPr>
          <p:cNvSpPr>
            <a:spLocks noGrp="1"/>
          </p:cNvSpPr>
          <p:nvPr>
            <p:ph type="dt" sz="half" idx="10"/>
          </p:nvPr>
        </p:nvSpPr>
        <p:spPr/>
        <p:txBody>
          <a:bodyPr/>
          <a:lstStyle/>
          <a:p>
            <a:fld id="{3C2B07E4-CDF9-4C88-A2F3-04620E58224D}" type="datetimeFigureOut">
              <a:rPr lang="en-US" smtClean="0"/>
              <a:t>2/26/23</a:t>
            </a:fld>
            <a:endParaRPr lang="en-US"/>
          </a:p>
        </p:txBody>
      </p:sp>
      <p:sp>
        <p:nvSpPr>
          <p:cNvPr id="5" name="Footer Placeholder 4">
            <a:extLst>
              <a:ext uri="{FF2B5EF4-FFF2-40B4-BE49-F238E27FC236}">
                <a16:creationId xmlns:a16="http://schemas.microsoft.com/office/drawing/2014/main" id="{1DE95E84-15BC-478B-9DAB-15025867B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E9D98F-E0A8-4254-A957-7F17811D017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209940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DE70F5-2276-4F91-9FC2-8DA4B528814A}"/>
              </a:ext>
            </a:extLst>
          </p:cNvPr>
          <p:cNvSpPr>
            <a:spLocks noGrp="1"/>
          </p:cNvSpPr>
          <p:nvPr>
            <p:ph type="title" orient="vert"/>
          </p:nvPr>
        </p:nvSpPr>
        <p:spPr>
          <a:xfrm>
            <a:off x="9144000" y="1467699"/>
            <a:ext cx="1758461" cy="4628301"/>
          </a:xfrm>
        </p:spPr>
        <p:txBody>
          <a:bodyPr vert="eaVert"/>
          <a:lstStyle>
            <a:lvl1pPr>
              <a:defRPr>
                <a:solidFill>
                  <a:schemeClr val="tx1"/>
                </a:solidFill>
              </a:defRPr>
            </a:lvl1pPr>
          </a:lstStyle>
          <a:p>
            <a:r>
              <a:rPr lang="en-US" dirty="0"/>
              <a:t>Click to edit Master title style</a:t>
            </a:r>
          </a:p>
        </p:txBody>
      </p:sp>
      <p:sp>
        <p:nvSpPr>
          <p:cNvPr id="3" name="Vertical Text Placeholder 2">
            <a:extLst>
              <a:ext uri="{FF2B5EF4-FFF2-40B4-BE49-F238E27FC236}">
                <a16:creationId xmlns:a16="http://schemas.microsoft.com/office/drawing/2014/main" id="{D21856C5-C2FD-45E4-A631-AC06B5495BEA}"/>
              </a:ext>
            </a:extLst>
          </p:cNvPr>
          <p:cNvSpPr>
            <a:spLocks noGrp="1"/>
          </p:cNvSpPr>
          <p:nvPr>
            <p:ph type="body" orient="vert" idx="1"/>
          </p:nvPr>
        </p:nvSpPr>
        <p:spPr>
          <a:xfrm>
            <a:off x="1182312" y="1467699"/>
            <a:ext cx="7839379" cy="4628301"/>
          </a:xfrm>
        </p:spPr>
        <p:txBody>
          <a:bodyPr vert="eaVert"/>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5EE336EA-B6DD-4115-9C67-79A24C866ED4}"/>
              </a:ext>
            </a:extLst>
          </p:cNvPr>
          <p:cNvSpPr>
            <a:spLocks noGrp="1"/>
          </p:cNvSpPr>
          <p:nvPr>
            <p:ph type="dt" sz="half" idx="10"/>
          </p:nvPr>
        </p:nvSpPr>
        <p:spPr/>
        <p:txBody>
          <a:bodyPr/>
          <a:lstStyle/>
          <a:p>
            <a:fld id="{3C2B07E4-CDF9-4C88-A2F3-04620E58224D}" type="datetimeFigureOut">
              <a:rPr lang="en-US" smtClean="0"/>
              <a:t>2/26/23</a:t>
            </a:fld>
            <a:endParaRPr lang="en-US"/>
          </a:p>
        </p:txBody>
      </p:sp>
      <p:sp>
        <p:nvSpPr>
          <p:cNvPr id="5" name="Footer Placeholder 4">
            <a:extLst>
              <a:ext uri="{FF2B5EF4-FFF2-40B4-BE49-F238E27FC236}">
                <a16:creationId xmlns:a16="http://schemas.microsoft.com/office/drawing/2014/main" id="{C2EA668B-1DAB-449C-9BA4-7B1572A22B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C6567E-119D-4C98-93FF-73A332803A13}"/>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8192108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EF94C-BCB1-4F4C-AF70-DD2A5C4E3318}"/>
              </a:ext>
            </a:extLst>
          </p:cNvPr>
          <p:cNvSpPr>
            <a:spLocks noGrp="1"/>
          </p:cNvSpPr>
          <p:nvPr>
            <p:ph type="title"/>
          </p:nvPr>
        </p:nvSpPr>
        <p:spPr>
          <a:xfrm>
            <a:off x="1429566" y="1045445"/>
            <a:ext cx="9238434" cy="857559"/>
          </a:xfrm>
        </p:spPr>
        <p:txBody>
          <a:bodyPr anchor="b"/>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8A909B75-A057-44B5-872F-DF01BDC8EA07}"/>
              </a:ext>
            </a:extLst>
          </p:cNvPr>
          <p:cNvSpPr>
            <a:spLocks noGrp="1"/>
          </p:cNvSpPr>
          <p:nvPr>
            <p:ph idx="1"/>
          </p:nvPr>
        </p:nvSpPr>
        <p:spPr>
          <a:xfrm>
            <a:off x="1429566" y="2286000"/>
            <a:ext cx="9238434" cy="3810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806260C-3219-4812-88F2-3162D37F293B}"/>
              </a:ext>
            </a:extLst>
          </p:cNvPr>
          <p:cNvSpPr>
            <a:spLocks noGrp="1"/>
          </p:cNvSpPr>
          <p:nvPr>
            <p:ph type="dt" sz="half" idx="10"/>
          </p:nvPr>
        </p:nvSpPr>
        <p:spPr/>
        <p:txBody>
          <a:bodyPr/>
          <a:lstStyle/>
          <a:p>
            <a:fld id="{3C2B07E4-CDF9-4C88-A2F3-04620E58224D}" type="datetimeFigureOut">
              <a:rPr lang="en-US" smtClean="0"/>
              <a:t>2/26/23</a:t>
            </a:fld>
            <a:endParaRPr lang="en-US"/>
          </a:p>
        </p:txBody>
      </p:sp>
      <p:sp>
        <p:nvSpPr>
          <p:cNvPr id="5" name="Footer Placeholder 4">
            <a:extLst>
              <a:ext uri="{FF2B5EF4-FFF2-40B4-BE49-F238E27FC236}">
                <a16:creationId xmlns:a16="http://schemas.microsoft.com/office/drawing/2014/main" id="{F2762B73-9C01-4BE3-A199-782BE6EBA6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761492-EB56-4454-9D2A-8BB94AACB89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460235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980A128-A52A-402C-865B-1BF08D7F0458}"/>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900447-3778-4AB7-ACB3-7C2313FE9A47}"/>
              </a:ext>
            </a:extLst>
          </p:cNvPr>
          <p:cNvSpPr>
            <a:spLocks noGrp="1"/>
          </p:cNvSpPr>
          <p:nvPr>
            <p:ph type="title"/>
          </p:nvPr>
        </p:nvSpPr>
        <p:spPr>
          <a:xfrm>
            <a:off x="1421745" y="1287554"/>
            <a:ext cx="8284963" cy="3113064"/>
          </a:xfrm>
        </p:spPr>
        <p:txBody>
          <a:bodyPr anchor="t"/>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F9B910C9-BA3C-4D31-9C62-2C2408591FF2}"/>
              </a:ext>
            </a:extLst>
          </p:cNvPr>
          <p:cNvSpPr>
            <a:spLocks noGrp="1"/>
          </p:cNvSpPr>
          <p:nvPr>
            <p:ph type="body" idx="1"/>
          </p:nvPr>
        </p:nvSpPr>
        <p:spPr>
          <a:xfrm>
            <a:off x="1421744" y="4619707"/>
            <a:ext cx="7722256" cy="1476293"/>
          </a:xfrm>
        </p:spPr>
        <p:txBody>
          <a:bodyPr anchor="b">
            <a:normAutofit/>
          </a:bodyPr>
          <a:lstStyle>
            <a:lvl1pPr marL="0" indent="0">
              <a:buNone/>
              <a:defRPr sz="1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8742E8A-6B69-406B-A3DF-0A1B76832E0A}"/>
              </a:ext>
            </a:extLst>
          </p:cNvPr>
          <p:cNvSpPr>
            <a:spLocks noGrp="1"/>
          </p:cNvSpPr>
          <p:nvPr>
            <p:ph type="dt" sz="half" idx="10"/>
          </p:nvPr>
        </p:nvSpPr>
        <p:spPr/>
        <p:txBody>
          <a:bodyPr/>
          <a:lstStyle/>
          <a:p>
            <a:fld id="{3C2B07E4-CDF9-4C88-A2F3-04620E58224D}" type="datetimeFigureOut">
              <a:rPr lang="en-US" smtClean="0"/>
              <a:t>2/26/23</a:t>
            </a:fld>
            <a:endParaRPr lang="en-US"/>
          </a:p>
        </p:txBody>
      </p:sp>
      <p:sp>
        <p:nvSpPr>
          <p:cNvPr id="5" name="Footer Placeholder 4">
            <a:extLst>
              <a:ext uri="{FF2B5EF4-FFF2-40B4-BE49-F238E27FC236}">
                <a16:creationId xmlns:a16="http://schemas.microsoft.com/office/drawing/2014/main" id="{64D665CF-4461-4BB8-8F3A-ED1CB1084C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898B27-5EF3-49F4-B3CE-F3CF419AE06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5666443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33F3BA-5AD5-4F15-97B2-E4652D1D4E15}"/>
              </a:ext>
            </a:extLst>
          </p:cNvPr>
          <p:cNvSpPr>
            <a:spLocks noGrp="1"/>
          </p:cNvSpPr>
          <p:nvPr>
            <p:ph type="title"/>
          </p:nvPr>
        </p:nvSpPr>
        <p:spPr>
          <a:xfrm>
            <a:off x="1429566" y="1013411"/>
            <a:ext cx="9238434" cy="889592"/>
          </a:xfrm>
        </p:spPr>
        <p:txBody>
          <a:bodyPr/>
          <a:lstStyle>
            <a:lvl1pPr>
              <a:defRPr>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7EA997B8-1FD3-40E6-A486-256EB41DB70A}"/>
              </a:ext>
            </a:extLst>
          </p:cNvPr>
          <p:cNvSpPr>
            <a:spLocks noGrp="1"/>
          </p:cNvSpPr>
          <p:nvPr>
            <p:ph sz="half" idx="1"/>
          </p:nvPr>
        </p:nvSpPr>
        <p:spPr>
          <a:xfrm>
            <a:off x="1429566"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4183F4D8-AA9A-4AF7-86EA-E4D797B98CE9}"/>
              </a:ext>
            </a:extLst>
          </p:cNvPr>
          <p:cNvSpPr>
            <a:spLocks noGrp="1"/>
          </p:cNvSpPr>
          <p:nvPr>
            <p:ph sz="half" idx="2"/>
          </p:nvPr>
        </p:nvSpPr>
        <p:spPr>
          <a:xfrm>
            <a:off x="6172200" y="2135565"/>
            <a:ext cx="4495800" cy="3960435"/>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A08823E-BC08-4810-9BFF-35D2EA2AE729}"/>
              </a:ext>
            </a:extLst>
          </p:cNvPr>
          <p:cNvSpPr>
            <a:spLocks noGrp="1"/>
          </p:cNvSpPr>
          <p:nvPr>
            <p:ph type="dt" sz="half" idx="10"/>
          </p:nvPr>
        </p:nvSpPr>
        <p:spPr/>
        <p:txBody>
          <a:bodyPr/>
          <a:lstStyle/>
          <a:p>
            <a:fld id="{3C2B07E4-CDF9-4C88-A2F3-04620E58224D}" type="datetimeFigureOut">
              <a:rPr lang="en-US" smtClean="0"/>
              <a:t>2/26/23</a:t>
            </a:fld>
            <a:endParaRPr lang="en-US"/>
          </a:p>
        </p:txBody>
      </p:sp>
      <p:sp>
        <p:nvSpPr>
          <p:cNvPr id="6" name="Footer Placeholder 5">
            <a:extLst>
              <a:ext uri="{FF2B5EF4-FFF2-40B4-BE49-F238E27FC236}">
                <a16:creationId xmlns:a16="http://schemas.microsoft.com/office/drawing/2014/main" id="{2FDD2BFB-BB2C-4C4A-A6E1-DD223C2BE0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D369B2-12F8-4583-8A7F-523C9A3EF09B}"/>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785010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C717F-84B9-44BA-8DD6-680394AB193E}"/>
              </a:ext>
            </a:extLst>
          </p:cNvPr>
          <p:cNvSpPr>
            <a:spLocks noGrp="1"/>
          </p:cNvSpPr>
          <p:nvPr>
            <p:ph type="title"/>
          </p:nvPr>
        </p:nvSpPr>
        <p:spPr>
          <a:xfrm>
            <a:off x="1429566" y="1079150"/>
            <a:ext cx="9238434" cy="823912"/>
          </a:xfrm>
        </p:spPr>
        <p:txBody>
          <a:bodyPr/>
          <a:lstStyle>
            <a:lvl1pPr>
              <a:defRPr>
                <a:solidFill>
                  <a:schemeClr val="tx1"/>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2A1217D6-7448-4625-964F-5D82F65F11F7}"/>
              </a:ext>
            </a:extLst>
          </p:cNvPr>
          <p:cNvSpPr>
            <a:spLocks noGrp="1"/>
          </p:cNvSpPr>
          <p:nvPr>
            <p:ph type="body" idx="1"/>
          </p:nvPr>
        </p:nvSpPr>
        <p:spPr>
          <a:xfrm>
            <a:off x="1429567" y="2013217"/>
            <a:ext cx="4495799" cy="704232"/>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253A534C-0B54-4327-99C0-4F0019FD21F6}"/>
              </a:ext>
            </a:extLst>
          </p:cNvPr>
          <p:cNvSpPr>
            <a:spLocks noGrp="1"/>
          </p:cNvSpPr>
          <p:nvPr>
            <p:ph sz="half" idx="2"/>
          </p:nvPr>
        </p:nvSpPr>
        <p:spPr>
          <a:xfrm>
            <a:off x="1429567"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89D4A63-0795-4B74-8C11-5FE7944118C7}"/>
              </a:ext>
            </a:extLst>
          </p:cNvPr>
          <p:cNvSpPr>
            <a:spLocks noGrp="1"/>
          </p:cNvSpPr>
          <p:nvPr>
            <p:ph type="body" sz="quarter" idx="3"/>
          </p:nvPr>
        </p:nvSpPr>
        <p:spPr>
          <a:xfrm>
            <a:off x="6172200" y="2013215"/>
            <a:ext cx="4495800" cy="704233"/>
          </a:xfrm>
        </p:spPr>
        <p:txBody>
          <a:bodyPr anchor="b">
            <a:normAutofit/>
          </a:bodyPr>
          <a:lstStyle>
            <a:lvl1pPr marL="0" indent="0">
              <a:lnSpc>
                <a:spcPct val="100000"/>
              </a:lnSpc>
              <a:buNone/>
              <a:defRPr sz="1800" b="0" cap="all" spc="3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823D16F3-F747-441B-9854-27225954DEC4}"/>
              </a:ext>
            </a:extLst>
          </p:cNvPr>
          <p:cNvSpPr>
            <a:spLocks noGrp="1"/>
          </p:cNvSpPr>
          <p:nvPr>
            <p:ph sz="quarter" idx="4"/>
          </p:nvPr>
        </p:nvSpPr>
        <p:spPr>
          <a:xfrm>
            <a:off x="6172200" y="3048000"/>
            <a:ext cx="4495800" cy="304800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0E8168E2-6B97-486E-B0E4-4E7F5CDBB5B1}"/>
              </a:ext>
            </a:extLst>
          </p:cNvPr>
          <p:cNvSpPr>
            <a:spLocks noGrp="1"/>
          </p:cNvSpPr>
          <p:nvPr>
            <p:ph type="dt" sz="half" idx="10"/>
          </p:nvPr>
        </p:nvSpPr>
        <p:spPr/>
        <p:txBody>
          <a:bodyPr/>
          <a:lstStyle/>
          <a:p>
            <a:fld id="{3C2B07E4-CDF9-4C88-A2F3-04620E58224D}" type="datetimeFigureOut">
              <a:rPr lang="en-US" smtClean="0"/>
              <a:t>2/26/23</a:t>
            </a:fld>
            <a:endParaRPr lang="en-US"/>
          </a:p>
        </p:txBody>
      </p:sp>
      <p:sp>
        <p:nvSpPr>
          <p:cNvPr id="8" name="Footer Placeholder 7">
            <a:extLst>
              <a:ext uri="{FF2B5EF4-FFF2-40B4-BE49-F238E27FC236}">
                <a16:creationId xmlns:a16="http://schemas.microsoft.com/office/drawing/2014/main" id="{D05D3E2B-2F4E-4347-A8E9-27EB7D0359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1FC4F5-6876-414E-9E30-84706A3F528C}"/>
              </a:ext>
            </a:extLst>
          </p:cNvPr>
          <p:cNvSpPr>
            <a:spLocks noGrp="1"/>
          </p:cNvSpPr>
          <p:nvPr>
            <p:ph type="sldNum" sz="quarter" idx="12"/>
          </p:nvPr>
        </p:nvSpPr>
        <p:spPr/>
        <p:txBody>
          <a:bodyPr/>
          <a:lstStyle/>
          <a:p>
            <a:fld id="{EFE71E98-A417-4ECC-ACEB-C0490C20DB04}" type="slidenum">
              <a:rPr lang="en-US" smtClean="0"/>
              <a:t>‹#›</a:t>
            </a:fld>
            <a:endParaRPr lang="en-US"/>
          </a:p>
        </p:txBody>
      </p:sp>
      <p:cxnSp>
        <p:nvCxnSpPr>
          <p:cNvPr id="11" name="Straight Connector 10">
            <a:extLst>
              <a:ext uri="{FF2B5EF4-FFF2-40B4-BE49-F238E27FC236}">
                <a16:creationId xmlns:a16="http://schemas.microsoft.com/office/drawing/2014/main" id="{A70D2F04-5474-46B9-B838-858CDF4AB2D2}"/>
              </a:ext>
            </a:extLst>
          </p:cNvPr>
          <p:cNvCxnSpPr>
            <a:cxnSpLocks/>
          </p:cNvCxnSpPr>
          <p:nvPr/>
        </p:nvCxnSpPr>
        <p:spPr>
          <a:xfrm>
            <a:off x="6270727"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CADEE893-BE45-47F3-BCF0-02424B3503CC}"/>
              </a:ext>
            </a:extLst>
          </p:cNvPr>
          <p:cNvSpPr/>
          <p:nvPr/>
        </p:nvSpPr>
        <p:spPr>
          <a:xfrm>
            <a:off x="-1171838" y="4592406"/>
            <a:ext cx="808262" cy="38971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a:extLst>
              <a:ext uri="{FF2B5EF4-FFF2-40B4-BE49-F238E27FC236}">
                <a16:creationId xmlns:a16="http://schemas.microsoft.com/office/drawing/2014/main" id="{3FB5178A-4501-4B56-8BF1-D083D7B021CE}"/>
              </a:ext>
            </a:extLst>
          </p:cNvPr>
          <p:cNvCxnSpPr>
            <a:cxnSpLocks/>
          </p:cNvCxnSpPr>
          <p:nvPr/>
        </p:nvCxnSpPr>
        <p:spPr>
          <a:xfrm>
            <a:off x="1524000" y="2876662"/>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11216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52109C6-041C-42BA-B507-8EA298046EDD}"/>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BF877-20DD-40F4-AEA8-E1B6D5350D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67DC874-15B5-4338-B7D1-8E393AB4C16E}"/>
              </a:ext>
            </a:extLst>
          </p:cNvPr>
          <p:cNvSpPr>
            <a:spLocks noGrp="1"/>
          </p:cNvSpPr>
          <p:nvPr>
            <p:ph type="dt" sz="half" idx="10"/>
          </p:nvPr>
        </p:nvSpPr>
        <p:spPr/>
        <p:txBody>
          <a:bodyPr/>
          <a:lstStyle/>
          <a:p>
            <a:fld id="{3C2B07E4-CDF9-4C88-A2F3-04620E58224D}" type="datetimeFigureOut">
              <a:rPr lang="en-US" smtClean="0"/>
              <a:t>2/26/23</a:t>
            </a:fld>
            <a:endParaRPr lang="en-US"/>
          </a:p>
        </p:txBody>
      </p:sp>
      <p:sp>
        <p:nvSpPr>
          <p:cNvPr id="4" name="Footer Placeholder 3">
            <a:extLst>
              <a:ext uri="{FF2B5EF4-FFF2-40B4-BE49-F238E27FC236}">
                <a16:creationId xmlns:a16="http://schemas.microsoft.com/office/drawing/2014/main" id="{7E66BAE3-24C5-483F-9141-D860A265E7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9AEEB4-66F8-4008-B616-804FB9D91CF9}"/>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22935720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6C975-8FFB-4A4B-9213-774EE3901DE9}"/>
              </a:ext>
            </a:extLst>
          </p:cNvPr>
          <p:cNvSpPr>
            <a:spLocks noGrp="1"/>
          </p:cNvSpPr>
          <p:nvPr>
            <p:ph type="dt" sz="half" idx="10"/>
          </p:nvPr>
        </p:nvSpPr>
        <p:spPr/>
        <p:txBody>
          <a:bodyPr/>
          <a:lstStyle/>
          <a:p>
            <a:fld id="{3C2B07E4-CDF9-4C88-A2F3-04620E58224D}" type="datetimeFigureOut">
              <a:rPr lang="en-US" smtClean="0"/>
              <a:t>2/26/23</a:t>
            </a:fld>
            <a:endParaRPr lang="en-US"/>
          </a:p>
        </p:txBody>
      </p:sp>
      <p:sp>
        <p:nvSpPr>
          <p:cNvPr id="3" name="Footer Placeholder 2">
            <a:extLst>
              <a:ext uri="{FF2B5EF4-FFF2-40B4-BE49-F238E27FC236}">
                <a16:creationId xmlns:a16="http://schemas.microsoft.com/office/drawing/2014/main" id="{4FBA744F-475D-4105-8E4A-0258155495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3FA64C-7966-4D6F-88D7-4B89F2A1DF2C}"/>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13889375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4ED5F-AB94-4DCF-8971-B8B2B55AF653}"/>
              </a:ext>
            </a:extLst>
          </p:cNvPr>
          <p:cNvSpPr>
            <a:spLocks noGrp="1"/>
          </p:cNvSpPr>
          <p:nvPr>
            <p:ph type="title"/>
          </p:nvPr>
        </p:nvSpPr>
        <p:spPr>
          <a:xfrm>
            <a:off x="1443740" y="1558944"/>
            <a:ext cx="3279689" cy="1864196"/>
          </a:xfrm>
        </p:spPr>
        <p:txBody>
          <a:bodyPr anchor="b"/>
          <a:lstStyle>
            <a:lvl1pPr algn="r">
              <a:defRPr sz="2800">
                <a:solidFill>
                  <a:schemeClr val="tx1"/>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41EE4CB-68CF-4BF3-A891-8277AFD13D88}"/>
              </a:ext>
            </a:extLst>
          </p:cNvPr>
          <p:cNvSpPr>
            <a:spLocks noGrp="1"/>
          </p:cNvSpPr>
          <p:nvPr>
            <p:ph idx="1"/>
          </p:nvPr>
        </p:nvSpPr>
        <p:spPr>
          <a:xfrm>
            <a:off x="5334000" y="762000"/>
            <a:ext cx="5333999" cy="5334000"/>
          </a:xfrm>
        </p:spPr>
        <p:txBody>
          <a:bodyPr anchor="ctr">
            <a:normAutofit/>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solidFill>
                  <a:schemeClr val="tx1"/>
                </a:solidFill>
              </a:defRPr>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95292E72-B66D-40EE-B182-5585382A6DC9}"/>
              </a:ext>
            </a:extLst>
          </p:cNvPr>
          <p:cNvSpPr>
            <a:spLocks noGrp="1"/>
          </p:cNvSpPr>
          <p:nvPr>
            <p:ph type="body" sz="half" idx="2"/>
          </p:nvPr>
        </p:nvSpPr>
        <p:spPr>
          <a:xfrm>
            <a:off x="1443741" y="3649682"/>
            <a:ext cx="3233096" cy="1933605"/>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D73B694-B050-45F3-AE6F-A86A129F1C64}"/>
              </a:ext>
            </a:extLst>
          </p:cNvPr>
          <p:cNvSpPr>
            <a:spLocks noGrp="1"/>
          </p:cNvSpPr>
          <p:nvPr>
            <p:ph type="dt" sz="half" idx="10"/>
          </p:nvPr>
        </p:nvSpPr>
        <p:spPr/>
        <p:txBody>
          <a:bodyPr/>
          <a:lstStyle/>
          <a:p>
            <a:fld id="{3C2B07E4-CDF9-4C88-A2F3-04620E58224D}" type="datetimeFigureOut">
              <a:rPr lang="en-US" smtClean="0"/>
              <a:t>2/26/23</a:t>
            </a:fld>
            <a:endParaRPr lang="en-US"/>
          </a:p>
        </p:txBody>
      </p:sp>
      <p:sp>
        <p:nvSpPr>
          <p:cNvPr id="6" name="Footer Placeholder 5">
            <a:extLst>
              <a:ext uri="{FF2B5EF4-FFF2-40B4-BE49-F238E27FC236}">
                <a16:creationId xmlns:a16="http://schemas.microsoft.com/office/drawing/2014/main" id="{7E8AE423-9CA5-46B3-96B1-7586AD0208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4B973D-F1F7-47BC-996D-6100B7C89520}"/>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40100166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E9949-4A1F-4DA9-9B75-A6180F954B8D}"/>
              </a:ext>
            </a:extLst>
          </p:cNvPr>
          <p:cNvSpPr>
            <a:spLocks noGrp="1"/>
          </p:cNvSpPr>
          <p:nvPr>
            <p:ph type="title"/>
          </p:nvPr>
        </p:nvSpPr>
        <p:spPr>
          <a:xfrm>
            <a:off x="1433543" y="1383126"/>
            <a:ext cx="3289886" cy="2045874"/>
          </a:xfrm>
        </p:spPr>
        <p:txBody>
          <a:bodyPr anchor="b"/>
          <a:lstStyle>
            <a:lvl1pPr algn="r">
              <a:defRPr sz="2800">
                <a:solidFill>
                  <a:schemeClr val="tx1"/>
                </a:solidFill>
              </a:defRPr>
            </a:lvl1pPr>
          </a:lstStyle>
          <a:p>
            <a:r>
              <a:rPr lang="en-US" dirty="0"/>
              <a:t>Click to edit Master title style</a:t>
            </a:r>
          </a:p>
        </p:txBody>
      </p:sp>
      <p:sp>
        <p:nvSpPr>
          <p:cNvPr id="3" name="Picture Placeholder 2">
            <a:extLst>
              <a:ext uri="{FF2B5EF4-FFF2-40B4-BE49-F238E27FC236}">
                <a16:creationId xmlns:a16="http://schemas.microsoft.com/office/drawing/2014/main" id="{79A8D794-C670-4569-93D9-0FF8B35AA7AE}"/>
              </a:ext>
            </a:extLst>
          </p:cNvPr>
          <p:cNvSpPr>
            <a:spLocks noGrp="1"/>
          </p:cNvSpPr>
          <p:nvPr>
            <p:ph type="pic" idx="1"/>
          </p:nvPr>
        </p:nvSpPr>
        <p:spPr>
          <a:xfrm>
            <a:off x="5334001" y="762000"/>
            <a:ext cx="5333999" cy="5334000"/>
          </a:xfrm>
        </p:spPr>
        <p:txBody>
          <a:bodyPr/>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a:extLst>
              <a:ext uri="{FF2B5EF4-FFF2-40B4-BE49-F238E27FC236}">
                <a16:creationId xmlns:a16="http://schemas.microsoft.com/office/drawing/2014/main" id="{A92486F6-AE67-4B34-B8E2-0B7576DC2E3A}"/>
              </a:ext>
            </a:extLst>
          </p:cNvPr>
          <p:cNvSpPr>
            <a:spLocks noGrp="1"/>
          </p:cNvSpPr>
          <p:nvPr>
            <p:ph type="body" sz="half" idx="2"/>
          </p:nvPr>
        </p:nvSpPr>
        <p:spPr>
          <a:xfrm>
            <a:off x="1433544" y="3649682"/>
            <a:ext cx="3243292" cy="1684317"/>
          </a:xfrm>
        </p:spPr>
        <p:txBody>
          <a:bodyPr/>
          <a:lstStyle>
            <a:lvl1pPr marL="0" indent="0" algn="r">
              <a:buNone/>
              <a:defRPr sz="16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B198B11C-BB63-49A6-B488-29D4FBF8E107}"/>
              </a:ext>
            </a:extLst>
          </p:cNvPr>
          <p:cNvSpPr>
            <a:spLocks noGrp="1"/>
          </p:cNvSpPr>
          <p:nvPr>
            <p:ph type="dt" sz="half" idx="10"/>
          </p:nvPr>
        </p:nvSpPr>
        <p:spPr/>
        <p:txBody>
          <a:bodyPr/>
          <a:lstStyle/>
          <a:p>
            <a:fld id="{3C2B07E4-CDF9-4C88-A2F3-04620E58224D}" type="datetimeFigureOut">
              <a:rPr lang="en-US" smtClean="0"/>
              <a:t>2/26/23</a:t>
            </a:fld>
            <a:endParaRPr lang="en-US"/>
          </a:p>
        </p:txBody>
      </p:sp>
      <p:sp>
        <p:nvSpPr>
          <p:cNvPr id="6" name="Footer Placeholder 5">
            <a:extLst>
              <a:ext uri="{FF2B5EF4-FFF2-40B4-BE49-F238E27FC236}">
                <a16:creationId xmlns:a16="http://schemas.microsoft.com/office/drawing/2014/main" id="{324B9166-6D36-4F0A-9ADD-33D49A0C3A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FB22B8F-7760-41B3-9053-DD90255B9EEE}"/>
              </a:ext>
            </a:extLst>
          </p:cNvPr>
          <p:cNvSpPr>
            <a:spLocks noGrp="1"/>
          </p:cNvSpPr>
          <p:nvPr>
            <p:ph type="sldNum" sz="quarter" idx="12"/>
          </p:nvPr>
        </p:nvSpPr>
        <p:spPr/>
        <p:txBody>
          <a:bodyPr/>
          <a:lstStyle/>
          <a:p>
            <a:fld id="{EFE71E98-A417-4ECC-ACEB-C0490C20DB04}" type="slidenum">
              <a:rPr lang="en-US" smtClean="0"/>
              <a:t>‹#›</a:t>
            </a:fld>
            <a:endParaRPr lang="en-US"/>
          </a:p>
        </p:txBody>
      </p:sp>
    </p:spTree>
    <p:extLst>
      <p:ext uri="{BB962C8B-B14F-4D97-AF65-F5344CB8AC3E}">
        <p14:creationId xmlns:p14="http://schemas.microsoft.com/office/powerpoint/2010/main" val="39751265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84152A-7FE0-4708-B7C1-DBEC8F133766}"/>
              </a:ext>
            </a:extLst>
          </p:cNvPr>
          <p:cNvSpPr>
            <a:spLocks noGrp="1"/>
          </p:cNvSpPr>
          <p:nvPr>
            <p:ph type="title"/>
          </p:nvPr>
        </p:nvSpPr>
        <p:spPr>
          <a:xfrm>
            <a:off x="1429566" y="1041621"/>
            <a:ext cx="9238434" cy="861383"/>
          </a:xfrm>
          <a:prstGeom prst="rect">
            <a:avLst/>
          </a:prstGeom>
        </p:spPr>
        <p:txBody>
          <a:bodyPr vert="horz" lIns="91440" tIns="45720" rIns="91440" bIns="45720" rtlCol="0" anchor="b">
            <a:noAutofit/>
          </a:bodyPr>
          <a:lstStyle/>
          <a:p>
            <a:r>
              <a:rPr lang="en-US" dirty="0"/>
              <a:t>Click to edit Master title style</a:t>
            </a:r>
          </a:p>
        </p:txBody>
      </p:sp>
      <p:sp>
        <p:nvSpPr>
          <p:cNvPr id="3" name="Text Placeholder 2">
            <a:extLst>
              <a:ext uri="{FF2B5EF4-FFF2-40B4-BE49-F238E27FC236}">
                <a16:creationId xmlns:a16="http://schemas.microsoft.com/office/drawing/2014/main" id="{B911AB53-BAF9-439D-9451-47193CF2FF8E}"/>
              </a:ext>
            </a:extLst>
          </p:cNvPr>
          <p:cNvSpPr>
            <a:spLocks noGrp="1"/>
          </p:cNvSpPr>
          <p:nvPr>
            <p:ph type="body" idx="1"/>
          </p:nvPr>
        </p:nvSpPr>
        <p:spPr>
          <a:xfrm>
            <a:off x="1429566" y="2285999"/>
            <a:ext cx="9238434" cy="381000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B96D9F-562A-496F-A530-A561994DC5EF}"/>
              </a:ext>
            </a:extLst>
          </p:cNvPr>
          <p:cNvSpPr>
            <a:spLocks noGrp="1"/>
          </p:cNvSpPr>
          <p:nvPr>
            <p:ph type="dt" sz="half" idx="2"/>
          </p:nvPr>
        </p:nvSpPr>
        <p:spPr>
          <a:xfrm rot="5400000">
            <a:off x="10471087" y="4891318"/>
            <a:ext cx="2673295" cy="365125"/>
          </a:xfrm>
          <a:prstGeom prst="rect">
            <a:avLst/>
          </a:prstGeom>
        </p:spPr>
        <p:txBody>
          <a:bodyPr vert="horz" lIns="91440" tIns="45720" rIns="91440" bIns="45720" rtlCol="0" anchor="ctr"/>
          <a:lstStyle>
            <a:lvl1pPr algn="l">
              <a:defRPr sz="700" b="1" cap="all" spc="300" baseline="0">
                <a:solidFill>
                  <a:schemeClr val="tx1"/>
                </a:solidFill>
              </a:defRPr>
            </a:lvl1pPr>
          </a:lstStyle>
          <a:p>
            <a:fld id="{3C2B07E4-CDF9-4C88-A2F3-04620E58224D}" type="datetimeFigureOut">
              <a:rPr lang="en-US" smtClean="0"/>
              <a:pPr/>
              <a:t>2/26/23</a:t>
            </a:fld>
            <a:endParaRPr lang="en-US" dirty="0"/>
          </a:p>
        </p:txBody>
      </p:sp>
      <p:sp>
        <p:nvSpPr>
          <p:cNvPr id="5" name="Footer Placeholder 4">
            <a:extLst>
              <a:ext uri="{FF2B5EF4-FFF2-40B4-BE49-F238E27FC236}">
                <a16:creationId xmlns:a16="http://schemas.microsoft.com/office/drawing/2014/main" id="{CC3060FE-AAC3-4FAE-9EB4-BCAE72D95670}"/>
              </a:ext>
            </a:extLst>
          </p:cNvPr>
          <p:cNvSpPr>
            <a:spLocks noGrp="1"/>
          </p:cNvSpPr>
          <p:nvPr>
            <p:ph type="ftr" sz="quarter" idx="3"/>
          </p:nvPr>
        </p:nvSpPr>
        <p:spPr>
          <a:xfrm rot="5400000">
            <a:off x="10473021" y="1609893"/>
            <a:ext cx="2669427" cy="365125"/>
          </a:xfrm>
          <a:prstGeom prst="rect">
            <a:avLst/>
          </a:prstGeom>
        </p:spPr>
        <p:txBody>
          <a:bodyPr vert="horz" lIns="91440" tIns="45720" rIns="91440" bIns="45720" rtlCol="0" anchor="ctr"/>
          <a:lstStyle>
            <a:lvl1pPr algn="r">
              <a:defRPr sz="7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4777EDB2-8F31-42FA-B253-62D241466385}"/>
              </a:ext>
            </a:extLst>
          </p:cNvPr>
          <p:cNvSpPr>
            <a:spLocks noGrp="1"/>
          </p:cNvSpPr>
          <p:nvPr>
            <p:ph type="sldNum" sz="quarter" idx="4"/>
          </p:nvPr>
        </p:nvSpPr>
        <p:spPr>
          <a:xfrm>
            <a:off x="11492908" y="3219853"/>
            <a:ext cx="629653" cy="429830"/>
          </a:xfrm>
          <a:prstGeom prst="rect">
            <a:avLst/>
          </a:prstGeom>
        </p:spPr>
        <p:txBody>
          <a:bodyPr vert="horz" lIns="91440" tIns="45720" rIns="91440" bIns="45720" rtlCol="0" anchor="ctr"/>
          <a:lstStyle>
            <a:lvl1pPr algn="ctr">
              <a:defRPr sz="1600" b="1">
                <a:solidFill>
                  <a:schemeClr val="tx1">
                    <a:tint val="75000"/>
                  </a:schemeClr>
                </a:solidFill>
                <a:latin typeface="+mj-lt"/>
              </a:defRPr>
            </a:lvl1pPr>
          </a:lstStyle>
          <a:p>
            <a:fld id="{EFE71E98-A417-4ECC-ACEB-C0490C20DB04}" type="slidenum">
              <a:rPr lang="en-US" smtClean="0"/>
              <a:pPr/>
              <a:t>‹#›</a:t>
            </a:fld>
            <a:endParaRPr lang="en-US"/>
          </a:p>
        </p:txBody>
      </p:sp>
    </p:spTree>
    <p:extLst>
      <p:ext uri="{BB962C8B-B14F-4D97-AF65-F5344CB8AC3E}">
        <p14:creationId xmlns:p14="http://schemas.microsoft.com/office/powerpoint/2010/main" val="972130350"/>
      </p:ext>
    </p:extLst>
  </p:cSld>
  <p:clrMap bg1="dk1" tx1="lt1" bg2="dk2" tx2="lt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8" r:id="rId6"/>
    <p:sldLayoutId id="2147483783" r:id="rId7"/>
    <p:sldLayoutId id="2147483784" r:id="rId8"/>
    <p:sldLayoutId id="2147483785" r:id="rId9"/>
    <p:sldLayoutId id="2147483787" r:id="rId10"/>
    <p:sldLayoutId id="2147483786" r:id="rId11"/>
  </p:sldLayoutIdLst>
  <p:txStyles>
    <p:titleStyle>
      <a:lvl1pPr algn="l" defTabSz="914400" rtl="0" eaLnBrk="1" latinLnBrk="0" hangingPunct="1">
        <a:lnSpc>
          <a:spcPct val="120000"/>
        </a:lnSpc>
        <a:spcBef>
          <a:spcPct val="0"/>
        </a:spcBef>
        <a:buNone/>
        <a:defRPr sz="2800" b="1" kern="1200" cap="all" spc="600" baseline="0">
          <a:solidFill>
            <a:schemeClr val="tx1"/>
          </a:solidFill>
          <a:latin typeface="+mj-lt"/>
          <a:ea typeface="+mj-ea"/>
          <a:cs typeface="+mj-cs"/>
        </a:defRPr>
      </a:lvl1pPr>
    </p:titleStyle>
    <p:bodyStyle>
      <a:lvl1pPr marL="274320" indent="-274320" algn="l" defTabSz="914400" rtl="0" eaLnBrk="1" latinLnBrk="0" hangingPunct="1">
        <a:lnSpc>
          <a:spcPct val="130000"/>
        </a:lnSpc>
        <a:spcBef>
          <a:spcPts val="1000"/>
        </a:spcBef>
        <a:buSzPct val="85000"/>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30000"/>
        </a:lnSpc>
        <a:spcBef>
          <a:spcPts val="500"/>
        </a:spcBef>
        <a:buSzPct val="85000"/>
        <a:buFontTx/>
        <a:buNone/>
        <a:defRPr sz="1600" b="1" kern="1200">
          <a:solidFill>
            <a:schemeClr val="tx1"/>
          </a:solidFill>
          <a:latin typeface="+mn-lt"/>
          <a:ea typeface="+mn-ea"/>
          <a:cs typeface="+mn-cs"/>
        </a:defRPr>
      </a:lvl2pPr>
      <a:lvl3pPr marL="457200" indent="-18288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3pPr>
      <a:lvl4pPr marL="466344" indent="0" algn="l" defTabSz="914400" rtl="0" eaLnBrk="1" latinLnBrk="0" hangingPunct="1">
        <a:lnSpc>
          <a:spcPct val="130000"/>
        </a:lnSpc>
        <a:spcBef>
          <a:spcPts val="500"/>
        </a:spcBef>
        <a:buSzPct val="85000"/>
        <a:buFontTx/>
        <a:buNone/>
        <a:defRPr sz="1200" b="1" kern="1200">
          <a:solidFill>
            <a:schemeClr val="tx1"/>
          </a:solidFill>
          <a:latin typeface="+mn-lt"/>
          <a:ea typeface="+mn-ea"/>
          <a:cs typeface="+mn-cs"/>
        </a:defRPr>
      </a:lvl4pPr>
      <a:lvl5pPr marL="640080" indent="-182880" algn="l" defTabSz="914400" rtl="0" eaLnBrk="1" latinLnBrk="0" hangingPunct="1">
        <a:lnSpc>
          <a:spcPct val="130000"/>
        </a:lnSpc>
        <a:spcBef>
          <a:spcPts val="500"/>
        </a:spcBef>
        <a:buSzPct val="85000"/>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6.svg"/><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0" name="Straight Connector 8">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51" name="Rectangle 10">
            <a:extLst>
              <a:ext uri="{FF2B5EF4-FFF2-40B4-BE49-F238E27FC236}">
                <a16:creationId xmlns:a16="http://schemas.microsoft.com/office/drawing/2014/main" id="{B1C3281D-A46F-4842-9340-4CBC29E1B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E4364E0-C15E-D54A-6612-F9A2899A03AA}"/>
              </a:ext>
            </a:extLst>
          </p:cNvPr>
          <p:cNvPicPr>
            <a:picLocks noChangeAspect="1"/>
          </p:cNvPicPr>
          <p:nvPr/>
        </p:nvPicPr>
        <p:blipFill rotWithShape="1">
          <a:blip r:embed="rId2">
            <a:alphaModFix/>
          </a:blip>
          <a:srcRect t="25000"/>
          <a:stretch/>
        </p:blipFill>
        <p:spPr>
          <a:xfrm>
            <a:off x="20" y="10"/>
            <a:ext cx="12191980" cy="6857990"/>
          </a:xfrm>
          <a:prstGeom prst="rect">
            <a:avLst/>
          </a:prstGeom>
        </p:spPr>
      </p:pic>
      <p:sp>
        <p:nvSpPr>
          <p:cNvPr id="52" name="Rectangle 12">
            <a:extLst>
              <a:ext uri="{FF2B5EF4-FFF2-40B4-BE49-F238E27FC236}">
                <a16:creationId xmlns:a16="http://schemas.microsoft.com/office/drawing/2014/main" id="{82D9AADB-3C09-45F7-99F1-39BFA1950F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2728686"/>
            <a:ext cx="12192000" cy="4129314"/>
          </a:xfrm>
          <a:prstGeom prst="rect">
            <a:avLst/>
          </a:prstGeom>
          <a:gradFill flip="none" rotWithShape="1">
            <a:gsLst>
              <a:gs pos="0">
                <a:srgbClr val="000000">
                  <a:alpha val="43000"/>
                </a:srgbClr>
              </a:gs>
              <a:gs pos="100000">
                <a:srgbClr val="000000">
                  <a:alpha val="0"/>
                </a:srgbClr>
              </a:gs>
              <a:gs pos="60000">
                <a:srgbClr val="000000">
                  <a:alpha val="24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9EBB9B41-D7E6-F62F-C5AF-CB1DC86A5178}"/>
              </a:ext>
            </a:extLst>
          </p:cNvPr>
          <p:cNvSpPr>
            <a:spLocks noGrp="1"/>
          </p:cNvSpPr>
          <p:nvPr>
            <p:ph type="title"/>
          </p:nvPr>
        </p:nvSpPr>
        <p:spPr>
          <a:xfrm>
            <a:off x="1429612" y="2286000"/>
            <a:ext cx="8476388" cy="2737367"/>
          </a:xfrm>
        </p:spPr>
        <p:txBody>
          <a:bodyPr vert="horz" lIns="91440" tIns="45720" rIns="91440" bIns="45720" rtlCol="0" anchor="b">
            <a:normAutofit/>
          </a:bodyPr>
          <a:lstStyle/>
          <a:p>
            <a:r>
              <a:rPr lang="en-US">
                <a:solidFill>
                  <a:srgbClr val="FFFFFF"/>
                </a:solidFill>
              </a:rPr>
              <a:t>Agile Methodology</a:t>
            </a:r>
            <a:endParaRPr lang="en-US" dirty="0">
              <a:solidFill>
                <a:srgbClr val="FFFFFF"/>
              </a:solidFill>
            </a:endParaRPr>
          </a:p>
        </p:txBody>
      </p:sp>
      <p:sp>
        <p:nvSpPr>
          <p:cNvPr id="3" name="Subtitle 2">
            <a:extLst>
              <a:ext uri="{FF2B5EF4-FFF2-40B4-BE49-F238E27FC236}">
                <a16:creationId xmlns:a16="http://schemas.microsoft.com/office/drawing/2014/main" id="{95B4833D-569F-FBC6-3EBE-26FB32473D2C}"/>
              </a:ext>
            </a:extLst>
          </p:cNvPr>
          <p:cNvSpPr>
            <a:spLocks noGrp="1"/>
          </p:cNvSpPr>
          <p:nvPr>
            <p:ph idx="1"/>
          </p:nvPr>
        </p:nvSpPr>
        <p:spPr>
          <a:xfrm>
            <a:off x="1429612" y="5597213"/>
            <a:ext cx="9238388" cy="498788"/>
          </a:xfrm>
        </p:spPr>
        <p:txBody>
          <a:bodyPr vert="horz" lIns="91440" tIns="45720" rIns="91440" bIns="45720" rtlCol="0">
            <a:normAutofit/>
          </a:bodyPr>
          <a:lstStyle/>
          <a:p>
            <a:pPr marL="0" indent="0">
              <a:buNone/>
            </a:pPr>
            <a:r>
              <a:rPr lang="en-US">
                <a:solidFill>
                  <a:srgbClr val="FFFFFF"/>
                </a:solidFill>
              </a:rPr>
              <a:t>Scrum-agile Approach</a:t>
            </a:r>
          </a:p>
        </p:txBody>
      </p:sp>
      <p:cxnSp>
        <p:nvCxnSpPr>
          <p:cNvPr id="53" name="Straight Connector 14">
            <a:extLst>
              <a:ext uri="{FF2B5EF4-FFF2-40B4-BE49-F238E27FC236}">
                <a16:creationId xmlns:a16="http://schemas.microsoft.com/office/drawing/2014/main" id="{313FECB8-44EE-4A45-9F7B-66ECF1C3C8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5327343"/>
            <a:ext cx="971155" cy="0"/>
          </a:xfrm>
          <a:prstGeom prst="line">
            <a:avLst/>
          </a:prstGeom>
          <a:ln w="31750">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676764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CE50CD9-F8C8-A27A-6DCF-494A99461D9C}"/>
              </a:ext>
            </a:extLst>
          </p:cNvPr>
          <p:cNvSpPr>
            <a:spLocks noGrp="1"/>
          </p:cNvSpPr>
          <p:nvPr>
            <p:ph type="body" idx="1"/>
          </p:nvPr>
        </p:nvSpPr>
        <p:spPr/>
        <p:txBody>
          <a:bodyPr/>
          <a:lstStyle/>
          <a:p>
            <a:r>
              <a:rPr lang="en-US" dirty="0"/>
              <a:t>maintenance</a:t>
            </a:r>
          </a:p>
        </p:txBody>
      </p:sp>
      <p:sp>
        <p:nvSpPr>
          <p:cNvPr id="5" name="Text Placeholder 4">
            <a:extLst>
              <a:ext uri="{FF2B5EF4-FFF2-40B4-BE49-F238E27FC236}">
                <a16:creationId xmlns:a16="http://schemas.microsoft.com/office/drawing/2014/main" id="{C98A296B-A474-E878-ABE5-F34B27C0EC54}"/>
              </a:ext>
            </a:extLst>
          </p:cNvPr>
          <p:cNvSpPr>
            <a:spLocks noGrp="1"/>
          </p:cNvSpPr>
          <p:nvPr>
            <p:ph type="body" sz="quarter" idx="3"/>
          </p:nvPr>
        </p:nvSpPr>
        <p:spPr/>
        <p:txBody>
          <a:bodyPr/>
          <a:lstStyle/>
          <a:p>
            <a:r>
              <a:rPr lang="en-US" dirty="0"/>
              <a:t>retirement</a:t>
            </a:r>
          </a:p>
        </p:txBody>
      </p:sp>
      <p:sp>
        <p:nvSpPr>
          <p:cNvPr id="6" name="Content Placeholder 5">
            <a:extLst>
              <a:ext uri="{FF2B5EF4-FFF2-40B4-BE49-F238E27FC236}">
                <a16:creationId xmlns:a16="http://schemas.microsoft.com/office/drawing/2014/main" id="{9B12F1B1-5E80-EF3B-6605-A807EB3ECDC5}"/>
              </a:ext>
            </a:extLst>
          </p:cNvPr>
          <p:cNvSpPr>
            <a:spLocks noGrp="1"/>
          </p:cNvSpPr>
          <p:nvPr>
            <p:ph sz="quarter" idx="4"/>
          </p:nvPr>
        </p:nvSpPr>
        <p:spPr/>
        <p:txBody>
          <a:bodyPr>
            <a:normAutofit/>
          </a:bodyPr>
          <a:lstStyle/>
          <a:p>
            <a:r>
              <a:rPr lang="en-US" sz="1200" dirty="0"/>
              <a:t>Final phase is the retirement stage. The SDLC in an agile approach has a retirement phase if only the software built becomes incompatible and obsolete or rather is being replaced by a much newer version. </a:t>
            </a:r>
          </a:p>
        </p:txBody>
      </p:sp>
      <p:sp>
        <p:nvSpPr>
          <p:cNvPr id="10" name="Content Placeholder 9">
            <a:extLst>
              <a:ext uri="{FF2B5EF4-FFF2-40B4-BE49-F238E27FC236}">
                <a16:creationId xmlns:a16="http://schemas.microsoft.com/office/drawing/2014/main" id="{49C93AA4-9AD1-965F-8006-4C4EFAF01955}"/>
              </a:ext>
            </a:extLst>
          </p:cNvPr>
          <p:cNvSpPr>
            <a:spLocks noGrp="1"/>
          </p:cNvSpPr>
          <p:nvPr>
            <p:ph sz="half" idx="2"/>
          </p:nvPr>
        </p:nvSpPr>
        <p:spPr/>
        <p:txBody>
          <a:bodyPr>
            <a:normAutofit/>
          </a:bodyPr>
          <a:lstStyle/>
          <a:p>
            <a:r>
              <a:rPr lang="en-US" sz="1200" dirty="0"/>
              <a:t>At this phase of this phase of the SDLC in an agile approach, the software finally reaches its deployment stage and is made available to the client  then its customers. the software development team maintains the   software by keeping check of any bugs and providing resolution.</a:t>
            </a:r>
          </a:p>
        </p:txBody>
      </p:sp>
      <p:pic>
        <p:nvPicPr>
          <p:cNvPr id="11" name="Content Placeholder 7" descr="Technological background">
            <a:extLst>
              <a:ext uri="{FF2B5EF4-FFF2-40B4-BE49-F238E27FC236}">
                <a16:creationId xmlns:a16="http://schemas.microsoft.com/office/drawing/2014/main" id="{399C1A27-0FE5-639A-1763-AB2BDB0AB5AE}"/>
              </a:ext>
            </a:extLst>
          </p:cNvPr>
          <p:cNvPicPr>
            <a:picLocks noChangeAspect="1"/>
          </p:cNvPicPr>
          <p:nvPr/>
        </p:nvPicPr>
        <p:blipFill>
          <a:blip r:embed="rId2"/>
          <a:stretch>
            <a:fillRect/>
          </a:stretch>
        </p:blipFill>
        <p:spPr>
          <a:xfrm>
            <a:off x="0" y="1"/>
            <a:ext cx="12191999" cy="1842051"/>
          </a:xfrm>
          <a:prstGeom prst="rect">
            <a:avLst/>
          </a:prstGeom>
        </p:spPr>
      </p:pic>
    </p:spTree>
    <p:extLst>
      <p:ext uri="{BB962C8B-B14F-4D97-AF65-F5344CB8AC3E}">
        <p14:creationId xmlns:p14="http://schemas.microsoft.com/office/powerpoint/2010/main" val="2028250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2" name="Rectangle 51">
            <a:extLst>
              <a:ext uri="{FF2B5EF4-FFF2-40B4-BE49-F238E27FC236}">
                <a16:creationId xmlns:a16="http://schemas.microsoft.com/office/drawing/2014/main" id="{1265911B-1E2F-489E-97EF-A15A9299E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2119D4F1-CE65-4D74-A168-F27C15F1B0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8" name="Picture 47">
            <a:extLst>
              <a:ext uri="{FF2B5EF4-FFF2-40B4-BE49-F238E27FC236}">
                <a16:creationId xmlns:a16="http://schemas.microsoft.com/office/drawing/2014/main" id="{4B303D01-ECD6-376E-9C93-64EA674F9FD7}"/>
              </a:ext>
            </a:extLst>
          </p:cNvPr>
          <p:cNvPicPr>
            <a:picLocks noChangeAspect="1"/>
          </p:cNvPicPr>
          <p:nvPr/>
        </p:nvPicPr>
        <p:blipFill rotWithShape="1">
          <a:blip r:embed="rId2">
            <a:alphaModFix amt="50000"/>
          </a:blip>
          <a:srcRect l="25369" r="24631"/>
          <a:stretch/>
        </p:blipFill>
        <p:spPr>
          <a:xfrm>
            <a:off x="20" y="10"/>
            <a:ext cx="6095979" cy="6857990"/>
          </a:xfrm>
          <a:prstGeom prst="rect">
            <a:avLst/>
          </a:prstGeom>
        </p:spPr>
      </p:pic>
      <p:sp>
        <p:nvSpPr>
          <p:cNvPr id="10" name="Title 9">
            <a:extLst>
              <a:ext uri="{FF2B5EF4-FFF2-40B4-BE49-F238E27FC236}">
                <a16:creationId xmlns:a16="http://schemas.microsoft.com/office/drawing/2014/main" id="{2DFC810C-42F4-1FF6-EC27-EE01267CF25C}"/>
              </a:ext>
            </a:extLst>
          </p:cNvPr>
          <p:cNvSpPr>
            <a:spLocks noGrp="1"/>
          </p:cNvSpPr>
          <p:nvPr>
            <p:ph type="title"/>
          </p:nvPr>
        </p:nvSpPr>
        <p:spPr>
          <a:xfrm>
            <a:off x="1028700" y="1025718"/>
            <a:ext cx="4057650" cy="4770783"/>
          </a:xfrm>
        </p:spPr>
        <p:txBody>
          <a:bodyPr anchor="ctr">
            <a:normAutofit/>
          </a:bodyPr>
          <a:lstStyle/>
          <a:p>
            <a:pPr algn="ctr"/>
            <a:r>
              <a:rPr lang="en-US">
                <a:solidFill>
                  <a:srgbClr val="FFFFFF"/>
                </a:solidFill>
              </a:rPr>
              <a:t>Waterfall development approach compared the agile approach in SDLC</a:t>
            </a:r>
          </a:p>
        </p:txBody>
      </p:sp>
      <p:sp>
        <p:nvSpPr>
          <p:cNvPr id="46" name="Content Placeholder 10">
            <a:extLst>
              <a:ext uri="{FF2B5EF4-FFF2-40B4-BE49-F238E27FC236}">
                <a16:creationId xmlns:a16="http://schemas.microsoft.com/office/drawing/2014/main" id="{A764E047-1EC2-F791-2B81-38F016AC88CD}"/>
              </a:ext>
            </a:extLst>
          </p:cNvPr>
          <p:cNvSpPr>
            <a:spLocks noGrp="1"/>
          </p:cNvSpPr>
          <p:nvPr>
            <p:ph idx="1"/>
          </p:nvPr>
        </p:nvSpPr>
        <p:spPr>
          <a:xfrm>
            <a:off x="7179972" y="762000"/>
            <a:ext cx="3825025" cy="5334000"/>
          </a:xfrm>
        </p:spPr>
        <p:txBody>
          <a:bodyPr anchor="ctr">
            <a:normAutofit/>
          </a:bodyPr>
          <a:lstStyle/>
          <a:p>
            <a:pPr>
              <a:lnSpc>
                <a:spcPct val="120000"/>
              </a:lnSpc>
            </a:pPr>
            <a:r>
              <a:rPr lang="en-US" sz="1700"/>
              <a:t>The process would have been mainly complex and rigid if the waterfall development approach was taken. Charles G. Cobb writes that once a phase of development is completed, the development proceeds to the next phase and there is no turning back. Unlike the agile approach, the waterfall approach would have left no room for interruptions and change in requirements. Team cannot revisit a phase because the waterfall approach is structured in a way that one phase must be completed before the next phase is initiated. </a:t>
            </a:r>
          </a:p>
        </p:txBody>
      </p:sp>
    </p:spTree>
    <p:extLst>
      <p:ext uri="{BB962C8B-B14F-4D97-AF65-F5344CB8AC3E}">
        <p14:creationId xmlns:p14="http://schemas.microsoft.com/office/powerpoint/2010/main" val="25126638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09949130-F4C8-4E64-AD1A-B3611E435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20DB4423-716D-4B40-9498-69F5F3E5E0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9" name="Oval 38">
            <a:extLst>
              <a:ext uri="{FF2B5EF4-FFF2-40B4-BE49-F238E27FC236}">
                <a16:creationId xmlns:a16="http://schemas.microsoft.com/office/drawing/2014/main" id="{0B339CD8-1850-4DF2-BCDF-1CAAE5F872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3411"/>
            <a:ext cx="4629606" cy="46296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EEEB7FE-B7D3-7059-9858-75BBBA29BDAC}"/>
              </a:ext>
            </a:extLst>
          </p:cNvPr>
          <p:cNvSpPr>
            <a:spLocks noGrp="1"/>
          </p:cNvSpPr>
          <p:nvPr>
            <p:ph type="title"/>
          </p:nvPr>
        </p:nvSpPr>
        <p:spPr>
          <a:xfrm>
            <a:off x="1044054" y="2286000"/>
            <a:ext cx="3965456" cy="2285999"/>
          </a:xfrm>
        </p:spPr>
        <p:txBody>
          <a:bodyPr anchor="ctr">
            <a:normAutofit/>
          </a:bodyPr>
          <a:lstStyle/>
          <a:p>
            <a:pPr algn="ctr">
              <a:lnSpc>
                <a:spcPct val="110000"/>
              </a:lnSpc>
            </a:pPr>
            <a:r>
              <a:rPr lang="en-US" sz="2200" dirty="0"/>
              <a:t>Factors to considered when choosing a waterfall approach or an agile approach</a:t>
            </a:r>
            <a:endParaRPr lang="en-US" sz="2200"/>
          </a:p>
        </p:txBody>
      </p:sp>
      <p:sp>
        <p:nvSpPr>
          <p:cNvPr id="30" name="Content Placeholder 2">
            <a:extLst>
              <a:ext uri="{FF2B5EF4-FFF2-40B4-BE49-F238E27FC236}">
                <a16:creationId xmlns:a16="http://schemas.microsoft.com/office/drawing/2014/main" id="{4F74419B-F094-FAE7-A5A9-805678F5F08B}"/>
              </a:ext>
            </a:extLst>
          </p:cNvPr>
          <p:cNvSpPr>
            <a:spLocks noGrp="1"/>
          </p:cNvSpPr>
          <p:nvPr>
            <p:ph idx="1"/>
          </p:nvPr>
        </p:nvSpPr>
        <p:spPr>
          <a:xfrm>
            <a:off x="7188680" y="762000"/>
            <a:ext cx="3897332" cy="5334000"/>
          </a:xfrm>
        </p:spPr>
        <p:txBody>
          <a:bodyPr anchor="ctr">
            <a:normAutofit/>
          </a:bodyPr>
          <a:lstStyle/>
          <a:p>
            <a:pPr>
              <a:lnSpc>
                <a:spcPct val="120000"/>
              </a:lnSpc>
            </a:pPr>
            <a:r>
              <a:rPr lang="en-US" sz="1500"/>
              <a:t>The waterfall approach and agile approach to SDLC can be equally effective if chosen for the right project. For instance, I was part of a Scrum-agile team that developed a website for a company named SNHU Travel. The type of project is suitable for an agile approach simply because we were working in a small group and the project was intended to meet a much less requirements. We were also expected to move fast and the time frame to complete the work was little. The waterfall approach is much compactible with projects that has rigid requirements  and dependencies.</a:t>
            </a:r>
          </a:p>
        </p:txBody>
      </p:sp>
    </p:spTree>
    <p:extLst>
      <p:ext uri="{BB962C8B-B14F-4D97-AF65-F5344CB8AC3E}">
        <p14:creationId xmlns:p14="http://schemas.microsoft.com/office/powerpoint/2010/main" val="2058605847"/>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9">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1">
            <a:extLst>
              <a:ext uri="{FF2B5EF4-FFF2-40B4-BE49-F238E27FC236}">
                <a16:creationId xmlns:a16="http://schemas.microsoft.com/office/drawing/2014/main" id="{5CA22715-D05D-465E-A9CB-5AD7BC6C9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4197"/>
            <a:ext cx="4629606" cy="462960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D9791F0-BF59-A802-297F-408A22134398}"/>
              </a:ext>
            </a:extLst>
          </p:cNvPr>
          <p:cNvSpPr>
            <a:spLocks noGrp="1"/>
          </p:cNvSpPr>
          <p:nvPr>
            <p:ph type="title"/>
          </p:nvPr>
        </p:nvSpPr>
        <p:spPr>
          <a:xfrm>
            <a:off x="1043180" y="2288987"/>
            <a:ext cx="4009639" cy="2283013"/>
          </a:xfrm>
        </p:spPr>
        <p:txBody>
          <a:bodyPr anchor="ctr">
            <a:normAutofit/>
          </a:bodyPr>
          <a:lstStyle/>
          <a:p>
            <a:pPr algn="ctr"/>
            <a:r>
              <a:rPr lang="en-US">
                <a:solidFill>
                  <a:schemeClr val="bg1"/>
                </a:solidFill>
              </a:rPr>
              <a:t>Reference	</a:t>
            </a:r>
          </a:p>
        </p:txBody>
      </p:sp>
      <p:sp>
        <p:nvSpPr>
          <p:cNvPr id="3" name="Content Placeholder 2">
            <a:extLst>
              <a:ext uri="{FF2B5EF4-FFF2-40B4-BE49-F238E27FC236}">
                <a16:creationId xmlns:a16="http://schemas.microsoft.com/office/drawing/2014/main" id="{F88B96B5-8E7E-1495-440E-90938385E12A}"/>
              </a:ext>
            </a:extLst>
          </p:cNvPr>
          <p:cNvSpPr>
            <a:spLocks noGrp="1"/>
          </p:cNvSpPr>
          <p:nvPr>
            <p:ph idx="1"/>
          </p:nvPr>
        </p:nvSpPr>
        <p:spPr>
          <a:xfrm>
            <a:off x="6747435" y="762000"/>
            <a:ext cx="4338577" cy="3048000"/>
          </a:xfrm>
        </p:spPr>
        <p:txBody>
          <a:bodyPr anchor="ctr">
            <a:normAutofit/>
          </a:bodyPr>
          <a:lstStyle/>
          <a:p>
            <a:r>
              <a:rPr lang="en-US" b="0" i="0" dirty="0">
                <a:effectLst/>
                <a:latin typeface="Helvetica" pitchFamily="2" charset="0"/>
              </a:rPr>
              <a:t>Charles G. Cobb. (2015). </a:t>
            </a:r>
            <a:r>
              <a:rPr lang="en-US" b="0" i="1" dirty="0">
                <a:effectLst/>
                <a:latin typeface="Helvetica" pitchFamily="2" charset="0"/>
              </a:rPr>
              <a:t>The Project Manager’s Guide to Mastering Agile : Principles and Practices for an Adaptive Approach</a:t>
            </a:r>
            <a:r>
              <a:rPr lang="en-US" b="0" i="0" dirty="0">
                <a:effectLst/>
                <a:latin typeface="Helvetica" pitchFamily="2" charset="0"/>
              </a:rPr>
              <a:t>. Wiley.</a:t>
            </a:r>
            <a:endParaRPr lang="en-US" dirty="0"/>
          </a:p>
        </p:txBody>
      </p:sp>
      <p:pic>
        <p:nvPicPr>
          <p:cNvPr id="14" name="Graphic 6" descr="Backlog">
            <a:extLst>
              <a:ext uri="{FF2B5EF4-FFF2-40B4-BE49-F238E27FC236}">
                <a16:creationId xmlns:a16="http://schemas.microsoft.com/office/drawing/2014/main" id="{F9AB5910-F802-12BD-3AF1-727868157CE4}"/>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54645" y="4309035"/>
            <a:ext cx="1786965" cy="1786965"/>
          </a:xfrm>
          <a:prstGeom prst="rect">
            <a:avLst/>
          </a:prstGeom>
        </p:spPr>
      </p:pic>
    </p:spTree>
    <p:extLst>
      <p:ext uri="{BB962C8B-B14F-4D97-AF65-F5344CB8AC3E}">
        <p14:creationId xmlns:p14="http://schemas.microsoft.com/office/powerpoint/2010/main" val="1744220100"/>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5" name="Straight Connector 91">
            <a:extLst>
              <a:ext uri="{FF2B5EF4-FFF2-40B4-BE49-F238E27FC236}">
                <a16:creationId xmlns:a16="http://schemas.microsoft.com/office/drawing/2014/main" id="{AEED5540-64E5-4258-ABA4-753F07B71B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524000" y="457150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06" name="Rectangle 93">
            <a:extLst>
              <a:ext uri="{FF2B5EF4-FFF2-40B4-BE49-F238E27FC236}">
                <a16:creationId xmlns:a16="http://schemas.microsoft.com/office/drawing/2014/main" id="{0760E4C7-47B8-4356-ABCA-CC9C79E2D2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173939-0C32-FA23-D961-038F07673919}"/>
              </a:ext>
            </a:extLst>
          </p:cNvPr>
          <p:cNvSpPr>
            <a:spLocks noGrp="1"/>
          </p:cNvSpPr>
          <p:nvPr>
            <p:ph type="title"/>
          </p:nvPr>
        </p:nvSpPr>
        <p:spPr>
          <a:xfrm>
            <a:off x="1088569" y="1436205"/>
            <a:ext cx="3936275" cy="2201501"/>
          </a:xfrm>
        </p:spPr>
        <p:txBody>
          <a:bodyPr vert="horz" lIns="91440" tIns="45720" rIns="91440" bIns="45720" rtlCol="0" anchor="b">
            <a:normAutofit/>
          </a:bodyPr>
          <a:lstStyle/>
          <a:p>
            <a:pPr algn="ctr"/>
            <a:r>
              <a:rPr lang="en-US"/>
              <a:t>Roles on a scrum-agile team</a:t>
            </a:r>
          </a:p>
        </p:txBody>
      </p:sp>
      <p:sp>
        <p:nvSpPr>
          <p:cNvPr id="107" name="Rectangle 95">
            <a:extLst>
              <a:ext uri="{FF2B5EF4-FFF2-40B4-BE49-F238E27FC236}">
                <a16:creationId xmlns:a16="http://schemas.microsoft.com/office/drawing/2014/main" id="{824F4927-E645-48C1-B709-AC214B1B75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10113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8" name="Straight Connector 97">
            <a:extLst>
              <a:ext uri="{FF2B5EF4-FFF2-40B4-BE49-F238E27FC236}">
                <a16:creationId xmlns:a16="http://schemas.microsoft.com/office/drawing/2014/main" id="{414C5C93-B9E9-4392-ADCF-ABF21209DD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562423" y="3960586"/>
            <a:ext cx="971155" cy="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3" name="Content Placeholder 2">
            <a:extLst>
              <a:ext uri="{FF2B5EF4-FFF2-40B4-BE49-F238E27FC236}">
                <a16:creationId xmlns:a16="http://schemas.microsoft.com/office/drawing/2014/main" id="{F1EF8BB3-0177-322B-FAF1-721F4455E645}"/>
              </a:ext>
            </a:extLst>
          </p:cNvPr>
          <p:cNvGraphicFramePr>
            <a:graphicFrameLocks noGrp="1"/>
          </p:cNvGraphicFramePr>
          <p:nvPr>
            <p:ph idx="1"/>
            <p:extLst>
              <p:ext uri="{D42A27DB-BD31-4B8C-83A1-F6EECF244321}">
                <p14:modId xmlns:p14="http://schemas.microsoft.com/office/powerpoint/2010/main" val="3994824755"/>
              </p:ext>
            </p:extLst>
          </p:nvPr>
        </p:nvGraphicFramePr>
        <p:xfrm>
          <a:off x="7188680" y="762000"/>
          <a:ext cx="3897332" cy="304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71668790"/>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Rectangle 53">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5CA22715-D05D-465E-A9CB-5AD7BC6C9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4197"/>
            <a:ext cx="4629606" cy="462960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C72A18-13AF-EB95-4619-09A79A074B22}"/>
              </a:ext>
            </a:extLst>
          </p:cNvPr>
          <p:cNvSpPr>
            <a:spLocks noGrp="1"/>
          </p:cNvSpPr>
          <p:nvPr>
            <p:ph type="title"/>
          </p:nvPr>
        </p:nvSpPr>
        <p:spPr>
          <a:xfrm>
            <a:off x="1043180" y="2288987"/>
            <a:ext cx="4009639" cy="2283013"/>
          </a:xfrm>
        </p:spPr>
        <p:txBody>
          <a:bodyPr anchor="ctr">
            <a:normAutofit/>
          </a:bodyPr>
          <a:lstStyle/>
          <a:p>
            <a:pPr algn="ctr"/>
            <a:r>
              <a:rPr lang="en-US">
                <a:solidFill>
                  <a:schemeClr val="bg1"/>
                </a:solidFill>
              </a:rPr>
              <a:t>Product Owner	</a:t>
            </a:r>
          </a:p>
        </p:txBody>
      </p:sp>
      <p:sp>
        <p:nvSpPr>
          <p:cNvPr id="3" name="Content Placeholder 2">
            <a:extLst>
              <a:ext uri="{FF2B5EF4-FFF2-40B4-BE49-F238E27FC236}">
                <a16:creationId xmlns:a16="http://schemas.microsoft.com/office/drawing/2014/main" id="{A274EB4A-B318-A04B-3767-2E1DD2AC690D}"/>
              </a:ext>
            </a:extLst>
          </p:cNvPr>
          <p:cNvSpPr>
            <a:spLocks noGrp="1"/>
          </p:cNvSpPr>
          <p:nvPr>
            <p:ph idx="1"/>
          </p:nvPr>
        </p:nvSpPr>
        <p:spPr>
          <a:xfrm>
            <a:off x="6747435" y="762000"/>
            <a:ext cx="4338577" cy="3048000"/>
          </a:xfrm>
        </p:spPr>
        <p:txBody>
          <a:bodyPr anchor="ctr">
            <a:normAutofit/>
          </a:bodyPr>
          <a:lstStyle/>
          <a:p>
            <a:pPr>
              <a:lnSpc>
                <a:spcPct val="120000"/>
              </a:lnSpc>
            </a:pPr>
            <a:r>
              <a:rPr lang="en-US" sz="1400"/>
              <a:t>The Product owner’s major responsibility is to maximize the efficiency of the team and ensure that the end-product is of high quality and most importantly meets the specifications and requirements of the client. Charles G. Cobb writes in his book ”The Project Manager’s Guide to Mastering Agile” the Product owner represents the business sponsor, is a decision maker for the project, provides direction to the team on what will be built and prioritizes the work to be done.</a:t>
            </a:r>
          </a:p>
        </p:txBody>
      </p:sp>
      <p:pic>
        <p:nvPicPr>
          <p:cNvPr id="35" name="Graphic 34" descr="Office Worker">
            <a:extLst>
              <a:ext uri="{FF2B5EF4-FFF2-40B4-BE49-F238E27FC236}">
                <a16:creationId xmlns:a16="http://schemas.microsoft.com/office/drawing/2014/main" id="{7DCDC703-3AF9-8B4F-DEC4-28209ED01CB0}"/>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2154516" y="3810000"/>
            <a:ext cx="1786965" cy="1786965"/>
          </a:xfrm>
          <a:prstGeom prst="rect">
            <a:avLst/>
          </a:prstGeom>
        </p:spPr>
      </p:pic>
    </p:spTree>
    <p:extLst>
      <p:ext uri="{BB962C8B-B14F-4D97-AF65-F5344CB8AC3E}">
        <p14:creationId xmlns:p14="http://schemas.microsoft.com/office/powerpoint/2010/main" val="863484485"/>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57">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BFDE77F2-18D0-49FF-860C-62E2AC424E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5CA22715-D05D-465E-A9CB-5AD7BC6C9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4197"/>
            <a:ext cx="4629606" cy="4629606"/>
          </a:xfrm>
          <a:prstGeom prst="ellips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5" name="Picture 4">
            <a:extLst>
              <a:ext uri="{FF2B5EF4-FFF2-40B4-BE49-F238E27FC236}">
                <a16:creationId xmlns:a16="http://schemas.microsoft.com/office/drawing/2014/main" id="{7B94088A-1F7A-DACD-AC0C-2EDC0D2E6277}"/>
              </a:ext>
            </a:extLst>
          </p:cNvPr>
          <p:cNvPicPr>
            <a:picLocks noChangeAspect="1"/>
          </p:cNvPicPr>
          <p:nvPr/>
        </p:nvPicPr>
        <p:blipFill rotWithShape="1">
          <a:blip r:embed="rId2">
            <a:alphaModFix amt="50000"/>
          </a:blip>
          <a:srcRect l="23810" r="19940"/>
          <a:stretch/>
        </p:blipFill>
        <p:spPr>
          <a:xfrm>
            <a:off x="733196" y="1114197"/>
            <a:ext cx="4629606" cy="4629606"/>
          </a:xfrm>
          <a:custGeom>
            <a:avLst/>
            <a:gdLst/>
            <a:ahLst/>
            <a:cxnLst/>
            <a:rect l="l" t="t" r="r" b="b"/>
            <a:pathLst>
              <a:path w="4629606" h="4629606">
                <a:moveTo>
                  <a:pt x="2314803" y="0"/>
                </a:moveTo>
                <a:cubicBezTo>
                  <a:pt x="3593233" y="0"/>
                  <a:pt x="4629606" y="1036373"/>
                  <a:pt x="4629606" y="2314803"/>
                </a:cubicBezTo>
                <a:cubicBezTo>
                  <a:pt x="4629606" y="3593233"/>
                  <a:pt x="3593233" y="4629606"/>
                  <a:pt x="2314803" y="4629606"/>
                </a:cubicBezTo>
                <a:cubicBezTo>
                  <a:pt x="1036373" y="4629606"/>
                  <a:pt x="0" y="3593233"/>
                  <a:pt x="0" y="2314803"/>
                </a:cubicBezTo>
                <a:cubicBezTo>
                  <a:pt x="0" y="1036373"/>
                  <a:pt x="1036373" y="0"/>
                  <a:pt x="2314803" y="0"/>
                </a:cubicBezTo>
                <a:close/>
              </a:path>
            </a:pathLst>
          </a:custGeom>
        </p:spPr>
      </p:pic>
      <p:sp>
        <p:nvSpPr>
          <p:cNvPr id="2" name="Title 1">
            <a:extLst>
              <a:ext uri="{FF2B5EF4-FFF2-40B4-BE49-F238E27FC236}">
                <a16:creationId xmlns:a16="http://schemas.microsoft.com/office/drawing/2014/main" id="{FCEC7538-4222-27C9-8950-F673CF470046}"/>
              </a:ext>
            </a:extLst>
          </p:cNvPr>
          <p:cNvSpPr>
            <a:spLocks noGrp="1"/>
          </p:cNvSpPr>
          <p:nvPr>
            <p:ph type="title"/>
          </p:nvPr>
        </p:nvSpPr>
        <p:spPr>
          <a:xfrm>
            <a:off x="1043180" y="2286001"/>
            <a:ext cx="4009639" cy="2286000"/>
          </a:xfrm>
        </p:spPr>
        <p:txBody>
          <a:bodyPr anchor="ctr">
            <a:normAutofit/>
          </a:bodyPr>
          <a:lstStyle/>
          <a:p>
            <a:pPr algn="ctr"/>
            <a:r>
              <a:rPr lang="en-US">
                <a:solidFill>
                  <a:srgbClr val="FFFFFF"/>
                </a:solidFill>
              </a:rPr>
              <a:t>Scrum master</a:t>
            </a:r>
          </a:p>
        </p:txBody>
      </p:sp>
      <p:sp>
        <p:nvSpPr>
          <p:cNvPr id="3" name="Content Placeholder 2">
            <a:extLst>
              <a:ext uri="{FF2B5EF4-FFF2-40B4-BE49-F238E27FC236}">
                <a16:creationId xmlns:a16="http://schemas.microsoft.com/office/drawing/2014/main" id="{F32D53A6-8097-CFA3-6FAC-F4734CE4F9CB}"/>
              </a:ext>
            </a:extLst>
          </p:cNvPr>
          <p:cNvSpPr>
            <a:spLocks noGrp="1"/>
          </p:cNvSpPr>
          <p:nvPr>
            <p:ph idx="1"/>
          </p:nvPr>
        </p:nvSpPr>
        <p:spPr>
          <a:xfrm>
            <a:off x="7188680" y="762000"/>
            <a:ext cx="3897332" cy="5334000"/>
          </a:xfrm>
        </p:spPr>
        <p:txBody>
          <a:bodyPr anchor="ctr">
            <a:normAutofit/>
          </a:bodyPr>
          <a:lstStyle/>
          <a:p>
            <a:pPr>
              <a:lnSpc>
                <a:spcPct val="120000"/>
              </a:lnSpc>
            </a:pPr>
            <a:r>
              <a:rPr lang="en-US"/>
              <a:t>The master is what I like to descried as the backbone and facilitator of the Scrum events. The aim of the Scrum master is to prevent  and manage impediments, conflicts as well as coach the Scrum team till the end of the project. The Scrum master also shares similar responsibility with the Product owner in terms of finding procedures for effective Product Backlog management. The Scrum master is relevant because he or she helps team understand and practice agility effectively.</a:t>
            </a:r>
          </a:p>
        </p:txBody>
      </p:sp>
    </p:spTree>
    <p:extLst>
      <p:ext uri="{BB962C8B-B14F-4D97-AF65-F5344CB8AC3E}">
        <p14:creationId xmlns:p14="http://schemas.microsoft.com/office/powerpoint/2010/main" val="3349259248"/>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5" name="Rectangle 73">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75">
            <a:extLst>
              <a:ext uri="{FF2B5EF4-FFF2-40B4-BE49-F238E27FC236}">
                <a16:creationId xmlns:a16="http://schemas.microsoft.com/office/drawing/2014/main" id="{BFDE77F2-18D0-49FF-860C-62E2AC424E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23934C-7175-9306-13E0-659F9B53A61A}"/>
              </a:ext>
            </a:extLst>
          </p:cNvPr>
          <p:cNvSpPr>
            <a:spLocks noGrp="1"/>
          </p:cNvSpPr>
          <p:nvPr>
            <p:ph type="title"/>
          </p:nvPr>
        </p:nvSpPr>
        <p:spPr>
          <a:xfrm>
            <a:off x="1043181" y="1792840"/>
            <a:ext cx="4009639" cy="2506657"/>
          </a:xfrm>
        </p:spPr>
        <p:txBody>
          <a:bodyPr anchor="ctr">
            <a:normAutofit/>
          </a:bodyPr>
          <a:lstStyle/>
          <a:p>
            <a:pPr algn="ctr"/>
            <a:r>
              <a:rPr lang="en-US">
                <a:solidFill>
                  <a:schemeClr val="bg1"/>
                </a:solidFill>
              </a:rPr>
              <a:t>Developer</a:t>
            </a:r>
          </a:p>
        </p:txBody>
      </p:sp>
      <p:pic>
        <p:nvPicPr>
          <p:cNvPr id="5" name="Graphic 4" descr="Programmer male with solid fill">
            <a:extLst>
              <a:ext uri="{FF2B5EF4-FFF2-40B4-BE49-F238E27FC236}">
                <a16:creationId xmlns:a16="http://schemas.microsoft.com/office/drawing/2014/main" id="{B09D1691-A395-B373-A4E1-3302D169F53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286001" y="4572000"/>
            <a:ext cx="1524000" cy="1524000"/>
          </a:xfrm>
          <a:prstGeom prst="rect">
            <a:avLst/>
          </a:prstGeom>
        </p:spPr>
      </p:pic>
      <p:sp>
        <p:nvSpPr>
          <p:cNvPr id="3" name="Content Placeholder 2">
            <a:extLst>
              <a:ext uri="{FF2B5EF4-FFF2-40B4-BE49-F238E27FC236}">
                <a16:creationId xmlns:a16="http://schemas.microsoft.com/office/drawing/2014/main" id="{A543F862-40CD-192C-D11F-1AF414532E4E}"/>
              </a:ext>
            </a:extLst>
          </p:cNvPr>
          <p:cNvSpPr>
            <a:spLocks noGrp="1"/>
          </p:cNvSpPr>
          <p:nvPr>
            <p:ph idx="1"/>
          </p:nvPr>
        </p:nvSpPr>
        <p:spPr>
          <a:xfrm>
            <a:off x="7188680" y="761999"/>
            <a:ext cx="3897332" cy="5342721"/>
          </a:xfrm>
        </p:spPr>
        <p:txBody>
          <a:bodyPr anchor="ctr">
            <a:normAutofit/>
          </a:bodyPr>
          <a:lstStyle/>
          <a:p>
            <a:r>
              <a:rPr lang="en-US"/>
              <a:t>Scrum-agile approach benefits the developer the most. This approach to developing software is more flexible and effective. The developer is significant to the project because they normally refine the product backlog items into high-quality products. The developer is mostly self-organized that they guide themselves into turning Product backlog items into increment of potentially releasable functionality.</a:t>
            </a:r>
            <a:endParaRPr lang="en-US" dirty="0"/>
          </a:p>
        </p:txBody>
      </p:sp>
    </p:spTree>
    <p:extLst>
      <p:ext uri="{BB962C8B-B14F-4D97-AF65-F5344CB8AC3E}">
        <p14:creationId xmlns:p14="http://schemas.microsoft.com/office/powerpoint/2010/main" val="35267602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5669F72C-E3FB-4C48-AEBD-AF7AC0D749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BFDE77F2-18D0-49FF-860C-62E2AC424E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Oval 33">
            <a:extLst>
              <a:ext uri="{FF2B5EF4-FFF2-40B4-BE49-F238E27FC236}">
                <a16:creationId xmlns:a16="http://schemas.microsoft.com/office/drawing/2014/main" id="{5CA22715-D05D-465E-A9CB-5AD7BC6C9C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3197" y="1114197"/>
            <a:ext cx="4629606" cy="462960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C4C016-DCA7-C288-7F11-AA18E9015254}"/>
              </a:ext>
            </a:extLst>
          </p:cNvPr>
          <p:cNvSpPr>
            <a:spLocks noGrp="1"/>
          </p:cNvSpPr>
          <p:nvPr>
            <p:ph type="title"/>
          </p:nvPr>
        </p:nvSpPr>
        <p:spPr>
          <a:xfrm>
            <a:off x="1228711" y="2037976"/>
            <a:ext cx="4009639" cy="2283013"/>
          </a:xfrm>
        </p:spPr>
        <p:txBody>
          <a:bodyPr vert="horz" lIns="91440" tIns="45720" rIns="91440" bIns="45720" rtlCol="0" anchor="ctr">
            <a:normAutofit/>
          </a:bodyPr>
          <a:lstStyle/>
          <a:p>
            <a:pPr algn="ctr"/>
            <a:r>
              <a:rPr lang="en-US" dirty="0"/>
              <a:t>Tester	</a:t>
            </a:r>
          </a:p>
        </p:txBody>
      </p:sp>
      <p:sp>
        <p:nvSpPr>
          <p:cNvPr id="27" name="Content Placeholder 26">
            <a:extLst>
              <a:ext uri="{FF2B5EF4-FFF2-40B4-BE49-F238E27FC236}">
                <a16:creationId xmlns:a16="http://schemas.microsoft.com/office/drawing/2014/main" id="{2FB60748-D0A3-6F7D-E51A-F003D6D13BCE}"/>
              </a:ext>
            </a:extLst>
          </p:cNvPr>
          <p:cNvSpPr>
            <a:spLocks noGrp="1"/>
          </p:cNvSpPr>
          <p:nvPr>
            <p:ph idx="1"/>
          </p:nvPr>
        </p:nvSpPr>
        <p:spPr>
          <a:xfrm>
            <a:off x="7188680" y="762000"/>
            <a:ext cx="3897332" cy="3048000"/>
          </a:xfrm>
        </p:spPr>
        <p:txBody>
          <a:bodyPr anchor="ctr">
            <a:normAutofit fontScale="92500" lnSpcReduction="10000"/>
          </a:bodyPr>
          <a:lstStyle/>
          <a:p>
            <a:r>
              <a:rPr lang="en-US" dirty="0"/>
              <a:t>The tester has a part to play to ensure that the end-product is of high-quality and highly efficient. The tester is mostly in communication with the Product owner to refine user stories into test cases and these test cases are then refined by the developer into increments of workable software application.  </a:t>
            </a:r>
          </a:p>
        </p:txBody>
      </p:sp>
      <p:pic>
        <p:nvPicPr>
          <p:cNvPr id="5" name="Content Placeholder 4" descr="Scientist female with solid fill">
            <a:extLst>
              <a:ext uri="{FF2B5EF4-FFF2-40B4-BE49-F238E27FC236}">
                <a16:creationId xmlns:a16="http://schemas.microsoft.com/office/drawing/2014/main" id="{2C6F8F49-829F-5E4B-48F3-ECA6EE5F67B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154516" y="3678517"/>
            <a:ext cx="1786965" cy="1786965"/>
          </a:xfrm>
          <a:prstGeom prst="rect">
            <a:avLst/>
          </a:prstGeom>
        </p:spPr>
      </p:pic>
    </p:spTree>
    <p:extLst>
      <p:ext uri="{BB962C8B-B14F-4D97-AF65-F5344CB8AC3E}">
        <p14:creationId xmlns:p14="http://schemas.microsoft.com/office/powerpoint/2010/main" val="446447007"/>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45F0E-06A5-68BE-D599-C4654AB32AFC}"/>
              </a:ext>
            </a:extLst>
          </p:cNvPr>
          <p:cNvSpPr>
            <a:spLocks noGrp="1"/>
          </p:cNvSpPr>
          <p:nvPr>
            <p:ph type="title"/>
          </p:nvPr>
        </p:nvSpPr>
        <p:spPr>
          <a:xfrm>
            <a:off x="787670" y="333220"/>
            <a:ext cx="10522226" cy="857559"/>
          </a:xfrm>
        </p:spPr>
        <p:txBody>
          <a:bodyPr/>
          <a:lstStyle/>
          <a:p>
            <a:r>
              <a:rPr lang="en-US" dirty="0"/>
              <a:t>Phases of the sdlc work in an agile approach</a:t>
            </a:r>
          </a:p>
        </p:txBody>
      </p:sp>
      <p:graphicFrame>
        <p:nvGraphicFramePr>
          <p:cNvPr id="5" name="Content Placeholder 4">
            <a:extLst>
              <a:ext uri="{FF2B5EF4-FFF2-40B4-BE49-F238E27FC236}">
                <a16:creationId xmlns:a16="http://schemas.microsoft.com/office/drawing/2014/main" id="{EE12E795-DDFC-B2CB-B382-9E662E0CC861}"/>
              </a:ext>
            </a:extLst>
          </p:cNvPr>
          <p:cNvGraphicFramePr>
            <a:graphicFrameLocks noGrp="1"/>
          </p:cNvGraphicFramePr>
          <p:nvPr>
            <p:ph idx="1"/>
            <p:extLst>
              <p:ext uri="{D42A27DB-BD31-4B8C-83A1-F6EECF244321}">
                <p14:modId xmlns:p14="http://schemas.microsoft.com/office/powerpoint/2010/main" val="1278815296"/>
              </p:ext>
            </p:extLst>
          </p:nvPr>
        </p:nvGraphicFramePr>
        <p:xfrm>
          <a:off x="1430338" y="2286000"/>
          <a:ext cx="9237662" cy="3810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97329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81DDD5B-F5EE-D4B3-7AE7-EB874927E0B9}"/>
              </a:ext>
            </a:extLst>
          </p:cNvPr>
          <p:cNvSpPr>
            <a:spLocks noGrp="1"/>
          </p:cNvSpPr>
          <p:nvPr>
            <p:ph type="body" idx="1"/>
          </p:nvPr>
        </p:nvSpPr>
        <p:spPr/>
        <p:txBody>
          <a:bodyPr/>
          <a:lstStyle/>
          <a:p>
            <a:r>
              <a:rPr lang="en-US" dirty="0"/>
              <a:t>CONCEPT</a:t>
            </a:r>
          </a:p>
        </p:txBody>
      </p:sp>
      <p:sp>
        <p:nvSpPr>
          <p:cNvPr id="4" name="Content Placeholder 3">
            <a:extLst>
              <a:ext uri="{FF2B5EF4-FFF2-40B4-BE49-F238E27FC236}">
                <a16:creationId xmlns:a16="http://schemas.microsoft.com/office/drawing/2014/main" id="{3DA10CD6-3D3D-A3B3-E529-1B1A51949558}"/>
              </a:ext>
            </a:extLst>
          </p:cNvPr>
          <p:cNvSpPr>
            <a:spLocks noGrp="1"/>
          </p:cNvSpPr>
          <p:nvPr>
            <p:ph sz="half" idx="2"/>
          </p:nvPr>
        </p:nvSpPr>
        <p:spPr/>
        <p:txBody>
          <a:bodyPr>
            <a:normAutofit/>
          </a:bodyPr>
          <a:lstStyle/>
          <a:p>
            <a:r>
              <a:rPr lang="en-US" sz="1200" dirty="0"/>
              <a:t>The first phase of the SDLC work in an agile approach is the concept phase. This phase is basically the foundation of the entire project because the Product owner discuss the key requirements of the end-product with the client. The client specifies their needs and wants to the Product owner and he or she documents these requirements and presents presents it to the team entire. The product owner also uses agile estimation practices to time and determine the cost of the entire project.  </a:t>
            </a:r>
          </a:p>
        </p:txBody>
      </p:sp>
      <p:sp>
        <p:nvSpPr>
          <p:cNvPr id="5" name="Text Placeholder 4">
            <a:extLst>
              <a:ext uri="{FF2B5EF4-FFF2-40B4-BE49-F238E27FC236}">
                <a16:creationId xmlns:a16="http://schemas.microsoft.com/office/drawing/2014/main" id="{722E7298-DF21-3702-D28E-2B850E21AF4B}"/>
              </a:ext>
            </a:extLst>
          </p:cNvPr>
          <p:cNvSpPr>
            <a:spLocks noGrp="1"/>
          </p:cNvSpPr>
          <p:nvPr>
            <p:ph type="body" sz="quarter" idx="3"/>
          </p:nvPr>
        </p:nvSpPr>
        <p:spPr/>
        <p:txBody>
          <a:bodyPr/>
          <a:lstStyle/>
          <a:p>
            <a:r>
              <a:rPr lang="en-US" dirty="0"/>
              <a:t>INCEPTION</a:t>
            </a:r>
          </a:p>
        </p:txBody>
      </p:sp>
      <p:sp>
        <p:nvSpPr>
          <p:cNvPr id="6" name="Content Placeholder 5">
            <a:extLst>
              <a:ext uri="{FF2B5EF4-FFF2-40B4-BE49-F238E27FC236}">
                <a16:creationId xmlns:a16="http://schemas.microsoft.com/office/drawing/2014/main" id="{1FC7ECEB-42E3-E8EF-B93D-553EB554BF3C}"/>
              </a:ext>
            </a:extLst>
          </p:cNvPr>
          <p:cNvSpPr>
            <a:spLocks noGrp="1"/>
          </p:cNvSpPr>
          <p:nvPr>
            <p:ph sz="quarter" idx="4"/>
          </p:nvPr>
        </p:nvSpPr>
        <p:spPr/>
        <p:txBody>
          <a:bodyPr>
            <a:normAutofit/>
          </a:bodyPr>
          <a:lstStyle/>
          <a:p>
            <a:r>
              <a:rPr lang="en-US" sz="1200" dirty="0"/>
              <a:t>The second phase is the inception phase which again involves the owner outlining the requirements of the end-product to the team. The inception phase involves the assembling of a software development team facilitated by the product owner. The Product owner selects software developer suitable for project in order to maximize the quality and efficiency of the end-product. The agile approach ensures self-organization but the Product owner also makes sure that the product conforms to the Clients requirements. </a:t>
            </a:r>
          </a:p>
        </p:txBody>
      </p:sp>
      <p:pic>
        <p:nvPicPr>
          <p:cNvPr id="8" name="Picture 7" descr="A line of binary code">
            <a:extLst>
              <a:ext uri="{FF2B5EF4-FFF2-40B4-BE49-F238E27FC236}">
                <a16:creationId xmlns:a16="http://schemas.microsoft.com/office/drawing/2014/main" id="{7B184AF6-B609-475C-F70D-5F98BAEB73FD}"/>
              </a:ext>
            </a:extLst>
          </p:cNvPr>
          <p:cNvPicPr>
            <a:picLocks noChangeAspect="1"/>
          </p:cNvPicPr>
          <p:nvPr/>
        </p:nvPicPr>
        <p:blipFill>
          <a:blip r:embed="rId2"/>
          <a:stretch>
            <a:fillRect/>
          </a:stretch>
        </p:blipFill>
        <p:spPr>
          <a:xfrm>
            <a:off x="0" y="0"/>
            <a:ext cx="12192000" cy="1895061"/>
          </a:xfrm>
          <a:prstGeom prst="rect">
            <a:avLst/>
          </a:prstGeom>
        </p:spPr>
      </p:pic>
    </p:spTree>
    <p:extLst>
      <p:ext uri="{BB962C8B-B14F-4D97-AF65-F5344CB8AC3E}">
        <p14:creationId xmlns:p14="http://schemas.microsoft.com/office/powerpoint/2010/main" val="879352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313A388-CEDF-2A4B-442E-C079D9482356}"/>
              </a:ext>
            </a:extLst>
          </p:cNvPr>
          <p:cNvSpPr>
            <a:spLocks noGrp="1"/>
          </p:cNvSpPr>
          <p:nvPr>
            <p:ph type="body" idx="1"/>
          </p:nvPr>
        </p:nvSpPr>
        <p:spPr/>
        <p:txBody>
          <a:bodyPr/>
          <a:lstStyle/>
          <a:p>
            <a:r>
              <a:rPr lang="en-US" dirty="0"/>
              <a:t>Iteration</a:t>
            </a:r>
          </a:p>
        </p:txBody>
      </p:sp>
      <p:sp>
        <p:nvSpPr>
          <p:cNvPr id="5" name="Text Placeholder 4">
            <a:extLst>
              <a:ext uri="{FF2B5EF4-FFF2-40B4-BE49-F238E27FC236}">
                <a16:creationId xmlns:a16="http://schemas.microsoft.com/office/drawing/2014/main" id="{5925330D-3C8F-09DE-0113-1CF3AA4E3F14}"/>
              </a:ext>
            </a:extLst>
          </p:cNvPr>
          <p:cNvSpPr>
            <a:spLocks noGrp="1"/>
          </p:cNvSpPr>
          <p:nvPr>
            <p:ph type="body" sz="quarter" idx="3"/>
          </p:nvPr>
        </p:nvSpPr>
        <p:spPr/>
        <p:txBody>
          <a:bodyPr/>
          <a:lstStyle/>
          <a:p>
            <a:r>
              <a:rPr lang="en-US" dirty="0"/>
              <a:t>release</a:t>
            </a:r>
          </a:p>
        </p:txBody>
      </p:sp>
      <p:sp>
        <p:nvSpPr>
          <p:cNvPr id="6" name="Content Placeholder 5">
            <a:extLst>
              <a:ext uri="{FF2B5EF4-FFF2-40B4-BE49-F238E27FC236}">
                <a16:creationId xmlns:a16="http://schemas.microsoft.com/office/drawing/2014/main" id="{DF8D50C3-4F28-734A-49DE-4E0906668F71}"/>
              </a:ext>
            </a:extLst>
          </p:cNvPr>
          <p:cNvSpPr>
            <a:spLocks noGrp="1"/>
          </p:cNvSpPr>
          <p:nvPr>
            <p:ph sz="quarter" idx="4"/>
          </p:nvPr>
        </p:nvSpPr>
        <p:spPr/>
        <p:txBody>
          <a:bodyPr>
            <a:normAutofit/>
          </a:bodyPr>
          <a:lstStyle/>
          <a:p>
            <a:r>
              <a:rPr lang="en-US" sz="1200" dirty="0"/>
              <a:t>Next phase is the release phase. The release phase signifies that the product is near it’s release. The tester’s role comes into play as they perform quality assurance tests to the software ensuring that the software conforms to their requirements. Bugs and any potential mishaps is fix at this stage.</a:t>
            </a:r>
          </a:p>
        </p:txBody>
      </p:sp>
      <p:sp>
        <p:nvSpPr>
          <p:cNvPr id="18" name="Content Placeholder 17">
            <a:extLst>
              <a:ext uri="{FF2B5EF4-FFF2-40B4-BE49-F238E27FC236}">
                <a16:creationId xmlns:a16="http://schemas.microsoft.com/office/drawing/2014/main" id="{BA94A4FE-F117-7517-2E79-4FDAAE225A1E}"/>
              </a:ext>
            </a:extLst>
          </p:cNvPr>
          <p:cNvSpPr>
            <a:spLocks noGrp="1"/>
          </p:cNvSpPr>
          <p:nvPr>
            <p:ph sz="half" idx="2"/>
          </p:nvPr>
        </p:nvSpPr>
        <p:spPr/>
        <p:txBody>
          <a:bodyPr>
            <a:normAutofit/>
          </a:bodyPr>
          <a:lstStyle/>
          <a:p>
            <a:r>
              <a:rPr lang="en-US" sz="1200" dirty="0"/>
              <a:t>The iteration phase is also know as the construction phase . This phase sounds simple but it  is slightly complex and takes a lengthy period of time. Construction phase meaning that the developing team are at work developing workable codes which was initially the product backlog items presented by the Product owner. This phases involves the building of the first code by the end of the first iteration. This is done in increments. </a:t>
            </a:r>
          </a:p>
        </p:txBody>
      </p:sp>
      <p:pic>
        <p:nvPicPr>
          <p:cNvPr id="21" name="Content Placeholder 15" descr="Program coding on a computer screen">
            <a:extLst>
              <a:ext uri="{FF2B5EF4-FFF2-40B4-BE49-F238E27FC236}">
                <a16:creationId xmlns:a16="http://schemas.microsoft.com/office/drawing/2014/main" id="{875AB810-97A4-009D-D4B0-39DAF8AD270E}"/>
              </a:ext>
            </a:extLst>
          </p:cNvPr>
          <p:cNvPicPr>
            <a:picLocks noChangeAspect="1"/>
          </p:cNvPicPr>
          <p:nvPr/>
        </p:nvPicPr>
        <p:blipFill>
          <a:blip r:embed="rId2"/>
          <a:stretch>
            <a:fillRect/>
          </a:stretch>
        </p:blipFill>
        <p:spPr>
          <a:xfrm>
            <a:off x="1" y="0"/>
            <a:ext cx="12192000" cy="1682666"/>
          </a:xfrm>
          <a:prstGeom prst="rect">
            <a:avLst/>
          </a:prstGeom>
        </p:spPr>
      </p:pic>
    </p:spTree>
    <p:extLst>
      <p:ext uri="{BB962C8B-B14F-4D97-AF65-F5344CB8AC3E}">
        <p14:creationId xmlns:p14="http://schemas.microsoft.com/office/powerpoint/2010/main" val="1927393869"/>
      </p:ext>
    </p:extLst>
  </p:cSld>
  <p:clrMapOvr>
    <a:masterClrMapping/>
  </p:clrMapOvr>
</p:sld>
</file>

<file path=ppt/theme/theme1.xml><?xml version="1.0" encoding="utf-8"?>
<a:theme xmlns:a="http://schemas.openxmlformats.org/drawingml/2006/main" name="PortalVTI">
  <a:themeElements>
    <a:clrScheme name="Earth">
      <a:dk1>
        <a:sysClr val="windowText" lastClr="000000"/>
      </a:dk1>
      <a:lt1>
        <a:sysClr val="window" lastClr="FFFFFF"/>
      </a:lt1>
      <a:dk2>
        <a:srgbClr val="051618"/>
      </a:dk2>
      <a:lt2>
        <a:srgbClr val="E8E8DF"/>
      </a:lt2>
      <a:accent1>
        <a:srgbClr val="2D714C"/>
      </a:accent1>
      <a:accent2>
        <a:srgbClr val="1F7985"/>
      </a:accent2>
      <a:accent3>
        <a:srgbClr val="0D6756"/>
      </a:accent3>
      <a:accent4>
        <a:srgbClr val="40945E"/>
      </a:accent4>
      <a:accent5>
        <a:srgbClr val="389896"/>
      </a:accent5>
      <a:accent6>
        <a:srgbClr val="64924A"/>
      </a:accent6>
      <a:hlink>
        <a:srgbClr val="1F855C"/>
      </a:hlink>
      <a:folHlink>
        <a:srgbClr val="227390"/>
      </a:folHlink>
    </a:clrScheme>
    <a:fontScheme name="Earth">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rtalVTI" id="{0E0D5035-C7F2-4607-91F4-D5D5F886A15A}" vid="{EAFF3D8B-AC13-4E90-80A9-182200FBC866}"/>
    </a:ext>
  </a:extLst>
</a:theme>
</file>

<file path=docProps/app.xml><?xml version="1.0" encoding="utf-8"?>
<Properties xmlns="http://schemas.openxmlformats.org/officeDocument/2006/extended-properties" xmlns:vt="http://schemas.openxmlformats.org/officeDocument/2006/docPropsVTypes">
  <TotalTime>231</TotalTime>
  <Words>956</Words>
  <Application>Microsoft Macintosh PowerPoint</Application>
  <PresentationFormat>Widescreen</PresentationFormat>
  <Paragraphs>40</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Helvetica</vt:lpstr>
      <vt:lpstr>Trade Gothic Next Cond</vt:lpstr>
      <vt:lpstr>Trade Gothic Next Light</vt:lpstr>
      <vt:lpstr>PortalVTI</vt:lpstr>
      <vt:lpstr>Agile Methodology</vt:lpstr>
      <vt:lpstr>Roles on a scrum-agile team</vt:lpstr>
      <vt:lpstr>Product Owner </vt:lpstr>
      <vt:lpstr>Scrum master</vt:lpstr>
      <vt:lpstr>Developer</vt:lpstr>
      <vt:lpstr>Tester </vt:lpstr>
      <vt:lpstr>Phases of the sdlc work in an agile approach</vt:lpstr>
      <vt:lpstr>PowerPoint Presentation</vt:lpstr>
      <vt:lpstr>PowerPoint Presentation</vt:lpstr>
      <vt:lpstr>PowerPoint Presentation</vt:lpstr>
      <vt:lpstr>Waterfall development approach compared the agile approach in SDLC</vt:lpstr>
      <vt:lpstr>Factors to considered when choosing a waterfall approach or an agile approach</vt:lpstr>
      <vt:lpstr>Reference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armahtey tagoe</dc:creator>
  <cp:lastModifiedBy>armahtey tagoe</cp:lastModifiedBy>
  <cp:revision>3</cp:revision>
  <cp:lastPrinted>2023-02-26T21:30:59Z</cp:lastPrinted>
  <dcterms:created xsi:type="dcterms:W3CDTF">2023-02-26T17:40:05Z</dcterms:created>
  <dcterms:modified xsi:type="dcterms:W3CDTF">2023-02-26T21:31:08Z</dcterms:modified>
</cp:coreProperties>
</file>

<file path=docProps/thumbnail.jpeg>
</file>